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5">
  <p:sldMasterIdLst>
    <p:sldMasterId id="2147483648" r:id="rId1"/>
    <p:sldMasterId id="2147483660" r:id="rId2"/>
    <p:sldMasterId id="2147483666" r:id="rId3"/>
  </p:sldMasterIdLst>
  <p:notesMasterIdLst>
    <p:notesMasterId r:id="rId23"/>
  </p:notesMasterIdLst>
  <p:sldIdLst>
    <p:sldId id="260" r:id="rId4"/>
    <p:sldId id="639" r:id="rId5"/>
    <p:sldId id="261" r:id="rId6"/>
    <p:sldId id="413" r:id="rId7"/>
    <p:sldId id="411" r:id="rId8"/>
    <p:sldId id="412" r:id="rId9"/>
    <p:sldId id="414" r:id="rId10"/>
    <p:sldId id="416" r:id="rId11"/>
    <p:sldId id="417" r:id="rId12"/>
    <p:sldId id="418" r:id="rId13"/>
    <p:sldId id="419" r:id="rId14"/>
    <p:sldId id="420" r:id="rId15"/>
    <p:sldId id="634" r:id="rId16"/>
    <p:sldId id="635" r:id="rId17"/>
    <p:sldId id="636" r:id="rId18"/>
    <p:sldId id="638" r:id="rId19"/>
    <p:sldId id="789" r:id="rId20"/>
    <p:sldId id="637" r:id="rId21"/>
    <p:sldId id="788" r:id="rId22"/>
  </p:sldIdLst>
  <p:sldSz cx="12192000" cy="6858000"/>
  <p:notesSz cx="6858000" cy="9144000"/>
  <p:embeddedFontLst>
    <p:embeddedFont>
      <p:font typeface="Candara" panose="020E0502030303020204" pitchFamily="34" charset="0"/>
      <p:regular r:id="rId24"/>
      <p:bold r:id="rId25"/>
      <p:italic r:id="rId26"/>
      <p:boldItalic r:id="rId27"/>
    </p:embeddedFont>
    <p:embeddedFont>
      <p:font typeface="Segoe UI" panose="020B0502040204020203" pitchFamily="34" charset="0"/>
      <p:regular r:id="rId28"/>
      <p:bold r:id="rId29"/>
      <p:italic r:id="rId30"/>
      <p:boldItalic r:id="rId31"/>
    </p:embeddedFont>
    <p:embeddedFont>
      <p:font typeface="Verdana" panose="020B0604030504040204" pitchFamily="34" charset="0"/>
      <p:regular r:id="rId32"/>
      <p:bold r:id="rId33"/>
      <p:italic r:id="rId34"/>
      <p:boldItalic r:id="rId35"/>
    </p:embeddedFont>
  </p:embeddedFont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2527A"/>
    <a:srgbClr val="00618E"/>
    <a:srgbClr val="036D99"/>
    <a:srgbClr val="016482"/>
    <a:srgbClr val="1579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99" autoAdjust="0"/>
    <p:restoredTop sz="87167" autoAdjust="0"/>
  </p:normalViewPr>
  <p:slideViewPr>
    <p:cSldViewPr snapToGrid="0">
      <p:cViewPr varScale="1">
        <p:scale>
          <a:sx n="141" d="100"/>
          <a:sy n="141" d="100"/>
        </p:scale>
        <p:origin x="1746" y="132"/>
      </p:cViewPr>
      <p:guideLst>
        <p:guide orient="horz" pos="148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font" Target="fonts/font1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5.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s>
</file>

<file path=ppt/diagrams/_rels/data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 Id="rId5" Type="http://schemas.openxmlformats.org/officeDocument/2006/relationships/image" Target="../media/image45.png"/><Relationship Id="rId4" Type="http://schemas.openxmlformats.org/officeDocument/2006/relationships/image" Target="../media/image4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 Id="rId5" Type="http://schemas.openxmlformats.org/officeDocument/2006/relationships/image" Target="../media/image45.png"/><Relationship Id="rId4"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A25174-10EC-4459-A865-B107C37A756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CL"/>
        </a:p>
      </dgm:t>
    </dgm:pt>
    <dgm:pt modelId="{98181924-2DE0-4B38-B273-D3CB018D15AB}">
      <dgm:prSet phldrT="[Texto]" custT="1"/>
      <dgm:spPr/>
      <dgm:t>
        <a:bodyPr/>
        <a:lstStyle/>
        <a:p>
          <a:r>
            <a:rPr lang="es-CL" sz="1800" dirty="0"/>
            <a:t>Creación de Capacidades</a:t>
          </a:r>
        </a:p>
        <a:p>
          <a:r>
            <a:rPr lang="es-MX" sz="1300" dirty="0"/>
            <a:t>Contar dentro del sector salud con un capital humano suficientemente interiorizado en la temática del cambio climático, sus impactos en la salud de la población y las medidas de adaptación.</a:t>
          </a:r>
          <a:endParaRPr lang="es-CL" sz="1300" dirty="0"/>
        </a:p>
      </dgm:t>
    </dgm:pt>
    <dgm:pt modelId="{272F0A92-454A-41E9-8406-A32E1E935040}" type="parTrans" cxnId="{85FEB698-E241-425D-BC19-5C69D52964C1}">
      <dgm:prSet/>
      <dgm:spPr/>
      <dgm:t>
        <a:bodyPr/>
        <a:lstStyle/>
        <a:p>
          <a:endParaRPr lang="es-CL"/>
        </a:p>
      </dgm:t>
    </dgm:pt>
    <dgm:pt modelId="{F0521FE2-F59D-4D9D-A6D2-36794F787184}" type="sibTrans" cxnId="{85FEB698-E241-425D-BC19-5C69D52964C1}">
      <dgm:prSet/>
      <dgm:spPr/>
      <dgm:t>
        <a:bodyPr/>
        <a:lstStyle/>
        <a:p>
          <a:endParaRPr lang="es-CL"/>
        </a:p>
      </dgm:t>
    </dgm:pt>
    <dgm:pt modelId="{2704940F-CC68-4781-80C2-B96D148BF92E}">
      <dgm:prSet custT="1"/>
      <dgm:spPr/>
      <dgm:t>
        <a:bodyPr/>
        <a:lstStyle/>
        <a:p>
          <a:r>
            <a:rPr lang="es-MX" sz="1800" dirty="0"/>
            <a:t>Generación de conocimientos</a:t>
          </a:r>
        </a:p>
        <a:p>
          <a:r>
            <a:rPr lang="es-MX" sz="1300" dirty="0"/>
            <a:t>Respecto del estado de situación actual referido a las variables ambientales vinculadas al cambio climático capaces de afectar la salud de las personas,- sobre la cual apoyar fundadamente posteriores medidas de adaptación.</a:t>
          </a:r>
          <a:endParaRPr lang="es-CL" sz="1300" dirty="0"/>
        </a:p>
      </dgm:t>
    </dgm:pt>
    <dgm:pt modelId="{BCFB7115-0A49-42CF-A37D-8F1986C55C9E}" type="parTrans" cxnId="{74A114A1-4CEB-485E-A453-216A887EA10C}">
      <dgm:prSet/>
      <dgm:spPr/>
      <dgm:t>
        <a:bodyPr/>
        <a:lstStyle/>
        <a:p>
          <a:endParaRPr lang="es-CL"/>
        </a:p>
      </dgm:t>
    </dgm:pt>
    <dgm:pt modelId="{4D905281-93D1-4D68-8DD0-8CD39E894C3B}" type="sibTrans" cxnId="{74A114A1-4CEB-485E-A453-216A887EA10C}">
      <dgm:prSet/>
      <dgm:spPr/>
      <dgm:t>
        <a:bodyPr/>
        <a:lstStyle/>
        <a:p>
          <a:endParaRPr lang="es-CL"/>
        </a:p>
      </dgm:t>
    </dgm:pt>
    <dgm:pt modelId="{8AB5D297-F8A1-445F-96E3-A1D909EE5B49}">
      <dgm:prSet phldrT="[Texto]" custT="1"/>
      <dgm:spPr/>
      <dgm:t>
        <a:bodyPr/>
        <a:lstStyle/>
        <a:p>
          <a:r>
            <a:rPr lang="es-CL" sz="1800" dirty="0"/>
            <a:t>Fortalecimiento de la institucionalidad</a:t>
          </a:r>
        </a:p>
        <a:p>
          <a:r>
            <a:rPr lang="es-MX" sz="1300" dirty="0"/>
            <a:t>Crear dentro del Ministerio de Salud una unidad de Coordinación Ejecutiva encargada de articular, coordinar y dar seguimiento a las diversas acciones del plan sectorial de salud frente al cambio climático. </a:t>
          </a:r>
          <a:endParaRPr lang="es-CL" sz="1300" dirty="0"/>
        </a:p>
      </dgm:t>
    </dgm:pt>
    <dgm:pt modelId="{B911F2E9-EB89-4DD5-8B23-58714D820383}" type="sibTrans" cxnId="{C21773DA-A259-4073-8B05-11393CD64DD7}">
      <dgm:prSet/>
      <dgm:spPr/>
      <dgm:t>
        <a:bodyPr/>
        <a:lstStyle/>
        <a:p>
          <a:endParaRPr lang="es-CL"/>
        </a:p>
      </dgm:t>
    </dgm:pt>
    <dgm:pt modelId="{46F29462-0624-4809-8730-0B0450E1CCD0}" type="parTrans" cxnId="{C21773DA-A259-4073-8B05-11393CD64DD7}">
      <dgm:prSet/>
      <dgm:spPr/>
      <dgm:t>
        <a:bodyPr/>
        <a:lstStyle/>
        <a:p>
          <a:endParaRPr lang="es-CL"/>
        </a:p>
      </dgm:t>
    </dgm:pt>
    <dgm:pt modelId="{DD82982B-6110-42D8-9A3B-AF25FE29B7EC}" type="pres">
      <dgm:prSet presAssocID="{64A25174-10EC-4459-A865-B107C37A7568}" presName="linear" presStyleCnt="0">
        <dgm:presLayoutVars>
          <dgm:dir/>
          <dgm:resizeHandles val="exact"/>
        </dgm:presLayoutVars>
      </dgm:prSet>
      <dgm:spPr/>
    </dgm:pt>
    <dgm:pt modelId="{804A6027-8208-46F2-A696-B82312A67340}" type="pres">
      <dgm:prSet presAssocID="{98181924-2DE0-4B38-B273-D3CB018D15AB}" presName="comp" presStyleCnt="0"/>
      <dgm:spPr/>
    </dgm:pt>
    <dgm:pt modelId="{47539D34-0114-48A3-94F0-3B63D71BE581}" type="pres">
      <dgm:prSet presAssocID="{98181924-2DE0-4B38-B273-D3CB018D15AB}" presName="box" presStyleLbl="node1" presStyleIdx="0" presStyleCnt="3"/>
      <dgm:spPr/>
    </dgm:pt>
    <dgm:pt modelId="{DB45E00A-F6D1-44E1-9671-D2A42C60DC80}" type="pres">
      <dgm:prSet presAssocID="{98181924-2DE0-4B38-B273-D3CB018D15AB}" presName="img" presStyleLbl="fgImgPlace1" presStyleIdx="0" presStyleCnt="3"/>
      <dgm:spPr>
        <a:blipFill rotWithShape="1">
          <a:blip xmlns:r="http://schemas.openxmlformats.org/officeDocument/2006/relationships" r:embed="rId1"/>
          <a:srcRect/>
          <a:stretch>
            <a:fillRect t="-4000" b="-4000"/>
          </a:stretch>
        </a:blipFill>
      </dgm:spPr>
    </dgm:pt>
    <dgm:pt modelId="{BFA8CF7E-048E-499D-8A7F-BAB8911D7D9A}" type="pres">
      <dgm:prSet presAssocID="{98181924-2DE0-4B38-B273-D3CB018D15AB}" presName="text" presStyleLbl="node1" presStyleIdx="0" presStyleCnt="3">
        <dgm:presLayoutVars>
          <dgm:bulletEnabled val="1"/>
        </dgm:presLayoutVars>
      </dgm:prSet>
      <dgm:spPr/>
    </dgm:pt>
    <dgm:pt modelId="{46681907-09CF-4D23-88D9-F269741241F2}" type="pres">
      <dgm:prSet presAssocID="{F0521FE2-F59D-4D9D-A6D2-36794F787184}" presName="spacer" presStyleCnt="0"/>
      <dgm:spPr/>
    </dgm:pt>
    <dgm:pt modelId="{50866B0A-48D7-40D1-86A4-19B9EB9608E0}" type="pres">
      <dgm:prSet presAssocID="{8AB5D297-F8A1-445F-96E3-A1D909EE5B49}" presName="comp" presStyleCnt="0"/>
      <dgm:spPr/>
    </dgm:pt>
    <dgm:pt modelId="{AEE7F6CA-9C94-47E8-A7C6-1883CE9D5107}" type="pres">
      <dgm:prSet presAssocID="{8AB5D297-F8A1-445F-96E3-A1D909EE5B49}" presName="box" presStyleLbl="node1" presStyleIdx="1" presStyleCnt="3"/>
      <dgm:spPr/>
    </dgm:pt>
    <dgm:pt modelId="{CA9E5A2C-91AC-4A55-AEA7-735788309696}" type="pres">
      <dgm:prSet presAssocID="{8AB5D297-F8A1-445F-96E3-A1D909EE5B49}" presName="img" presStyleLbl="fgImgPlace1" presStyleIdx="1" presStyleCnt="3" custScaleX="91529" custScaleY="80444"/>
      <dgm:spPr>
        <a:blipFill rotWithShape="1">
          <a:blip xmlns:r="http://schemas.openxmlformats.org/officeDocument/2006/relationships" r:embed="rId2"/>
          <a:srcRect/>
          <a:stretch>
            <a:fillRect l="-25000" r="-25000"/>
          </a:stretch>
        </a:blipFill>
      </dgm:spPr>
    </dgm:pt>
    <dgm:pt modelId="{492C457F-2909-4060-AFA4-04C26D6E7EDA}" type="pres">
      <dgm:prSet presAssocID="{8AB5D297-F8A1-445F-96E3-A1D909EE5B49}" presName="text" presStyleLbl="node1" presStyleIdx="1" presStyleCnt="3">
        <dgm:presLayoutVars>
          <dgm:bulletEnabled val="1"/>
        </dgm:presLayoutVars>
      </dgm:prSet>
      <dgm:spPr/>
    </dgm:pt>
    <dgm:pt modelId="{D64B1B4A-8C6D-400F-A3AB-CFCF71601612}" type="pres">
      <dgm:prSet presAssocID="{B911F2E9-EB89-4DD5-8B23-58714D820383}" presName="spacer" presStyleCnt="0"/>
      <dgm:spPr/>
    </dgm:pt>
    <dgm:pt modelId="{DB0ABCC1-6C20-464D-A6FF-E697275A3365}" type="pres">
      <dgm:prSet presAssocID="{2704940F-CC68-4781-80C2-B96D148BF92E}" presName="comp" presStyleCnt="0"/>
      <dgm:spPr/>
    </dgm:pt>
    <dgm:pt modelId="{F886F800-4088-447E-9474-F92391BD6EE6}" type="pres">
      <dgm:prSet presAssocID="{2704940F-CC68-4781-80C2-B96D148BF92E}" presName="box" presStyleLbl="node1" presStyleIdx="2" presStyleCnt="3"/>
      <dgm:spPr/>
    </dgm:pt>
    <dgm:pt modelId="{06850E8F-D75E-4BF9-A988-5AC92AB1A8D2}" type="pres">
      <dgm:prSet presAssocID="{2704940F-CC68-4781-80C2-B96D148BF92E}" presName="img" presStyleLbl="fgImgPlace1" presStyleIdx="2" presStyleCnt="3"/>
      <dgm:spPr>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 modelId="{434C861A-C68B-43E8-B3C6-FA965A8E40B2}" type="pres">
      <dgm:prSet presAssocID="{2704940F-CC68-4781-80C2-B96D148BF92E}" presName="text" presStyleLbl="node1" presStyleIdx="2" presStyleCnt="3">
        <dgm:presLayoutVars>
          <dgm:bulletEnabled val="1"/>
        </dgm:presLayoutVars>
      </dgm:prSet>
      <dgm:spPr/>
    </dgm:pt>
  </dgm:ptLst>
  <dgm:cxnLst>
    <dgm:cxn modelId="{FC4C2613-95BB-427C-B2AF-E141FF69287F}" type="presOf" srcId="{2704940F-CC68-4781-80C2-B96D148BF92E}" destId="{F886F800-4088-447E-9474-F92391BD6EE6}" srcOrd="0" destOrd="0" presId="urn:microsoft.com/office/officeart/2005/8/layout/vList4"/>
    <dgm:cxn modelId="{E0F00A1B-83E6-4824-B118-1B7599DD4D5C}" type="presOf" srcId="{2704940F-CC68-4781-80C2-B96D148BF92E}" destId="{434C861A-C68B-43E8-B3C6-FA965A8E40B2}" srcOrd="1" destOrd="0" presId="urn:microsoft.com/office/officeart/2005/8/layout/vList4"/>
    <dgm:cxn modelId="{34071D29-F895-4758-B6B5-492965907B5D}" type="presOf" srcId="{98181924-2DE0-4B38-B273-D3CB018D15AB}" destId="{47539D34-0114-48A3-94F0-3B63D71BE581}" srcOrd="0" destOrd="0" presId="urn:microsoft.com/office/officeart/2005/8/layout/vList4"/>
    <dgm:cxn modelId="{DCE5AC4D-BF7A-4C4D-B7CE-61A0A1DB103E}" type="presOf" srcId="{8AB5D297-F8A1-445F-96E3-A1D909EE5B49}" destId="{492C457F-2909-4060-AFA4-04C26D6E7EDA}" srcOrd="1" destOrd="0" presId="urn:microsoft.com/office/officeart/2005/8/layout/vList4"/>
    <dgm:cxn modelId="{40D1197D-3EDF-477E-8B4A-23E062BBBCBF}" type="presOf" srcId="{98181924-2DE0-4B38-B273-D3CB018D15AB}" destId="{BFA8CF7E-048E-499D-8A7F-BAB8911D7D9A}" srcOrd="1" destOrd="0" presId="urn:microsoft.com/office/officeart/2005/8/layout/vList4"/>
    <dgm:cxn modelId="{85FEB698-E241-425D-BC19-5C69D52964C1}" srcId="{64A25174-10EC-4459-A865-B107C37A7568}" destId="{98181924-2DE0-4B38-B273-D3CB018D15AB}" srcOrd="0" destOrd="0" parTransId="{272F0A92-454A-41E9-8406-A32E1E935040}" sibTransId="{F0521FE2-F59D-4D9D-A6D2-36794F787184}"/>
    <dgm:cxn modelId="{E0EC679B-6E78-49A4-B830-A76065290531}" type="presOf" srcId="{64A25174-10EC-4459-A865-B107C37A7568}" destId="{DD82982B-6110-42D8-9A3B-AF25FE29B7EC}" srcOrd="0" destOrd="0" presId="urn:microsoft.com/office/officeart/2005/8/layout/vList4"/>
    <dgm:cxn modelId="{74A114A1-4CEB-485E-A453-216A887EA10C}" srcId="{64A25174-10EC-4459-A865-B107C37A7568}" destId="{2704940F-CC68-4781-80C2-B96D148BF92E}" srcOrd="2" destOrd="0" parTransId="{BCFB7115-0A49-42CF-A37D-8F1986C55C9E}" sibTransId="{4D905281-93D1-4D68-8DD0-8CD39E894C3B}"/>
    <dgm:cxn modelId="{0739C5A2-008A-47C7-832C-A829EEFE3331}" type="presOf" srcId="{8AB5D297-F8A1-445F-96E3-A1D909EE5B49}" destId="{AEE7F6CA-9C94-47E8-A7C6-1883CE9D5107}" srcOrd="0" destOrd="0" presId="urn:microsoft.com/office/officeart/2005/8/layout/vList4"/>
    <dgm:cxn modelId="{C21773DA-A259-4073-8B05-11393CD64DD7}" srcId="{64A25174-10EC-4459-A865-B107C37A7568}" destId="{8AB5D297-F8A1-445F-96E3-A1D909EE5B49}" srcOrd="1" destOrd="0" parTransId="{46F29462-0624-4809-8730-0B0450E1CCD0}" sibTransId="{B911F2E9-EB89-4DD5-8B23-58714D820383}"/>
    <dgm:cxn modelId="{41D0D2A1-FE17-4097-A905-85724E138FDA}" type="presParOf" srcId="{DD82982B-6110-42D8-9A3B-AF25FE29B7EC}" destId="{804A6027-8208-46F2-A696-B82312A67340}" srcOrd="0" destOrd="0" presId="urn:microsoft.com/office/officeart/2005/8/layout/vList4"/>
    <dgm:cxn modelId="{24319EBE-DF95-4CCE-968A-F9394320CB49}" type="presParOf" srcId="{804A6027-8208-46F2-A696-B82312A67340}" destId="{47539D34-0114-48A3-94F0-3B63D71BE581}" srcOrd="0" destOrd="0" presId="urn:microsoft.com/office/officeart/2005/8/layout/vList4"/>
    <dgm:cxn modelId="{B51A4706-6601-443B-B3A6-A4669EA36B41}" type="presParOf" srcId="{804A6027-8208-46F2-A696-B82312A67340}" destId="{DB45E00A-F6D1-44E1-9671-D2A42C60DC80}" srcOrd="1" destOrd="0" presId="urn:microsoft.com/office/officeart/2005/8/layout/vList4"/>
    <dgm:cxn modelId="{6E87AE22-BA7C-4ECF-AA61-3DDF3EAE9068}" type="presParOf" srcId="{804A6027-8208-46F2-A696-B82312A67340}" destId="{BFA8CF7E-048E-499D-8A7F-BAB8911D7D9A}" srcOrd="2" destOrd="0" presId="urn:microsoft.com/office/officeart/2005/8/layout/vList4"/>
    <dgm:cxn modelId="{31263093-9EA0-4BB5-863E-EE33330CAE19}" type="presParOf" srcId="{DD82982B-6110-42D8-9A3B-AF25FE29B7EC}" destId="{46681907-09CF-4D23-88D9-F269741241F2}" srcOrd="1" destOrd="0" presId="urn:microsoft.com/office/officeart/2005/8/layout/vList4"/>
    <dgm:cxn modelId="{61F878C9-AD67-4750-9927-EADD88900AD4}" type="presParOf" srcId="{DD82982B-6110-42D8-9A3B-AF25FE29B7EC}" destId="{50866B0A-48D7-40D1-86A4-19B9EB9608E0}" srcOrd="2" destOrd="0" presId="urn:microsoft.com/office/officeart/2005/8/layout/vList4"/>
    <dgm:cxn modelId="{98AA5380-A149-4491-8A96-DF8207CFFF79}" type="presParOf" srcId="{50866B0A-48D7-40D1-86A4-19B9EB9608E0}" destId="{AEE7F6CA-9C94-47E8-A7C6-1883CE9D5107}" srcOrd="0" destOrd="0" presId="urn:microsoft.com/office/officeart/2005/8/layout/vList4"/>
    <dgm:cxn modelId="{8023E8C8-7ADF-42E8-8040-5D6347A9A3AA}" type="presParOf" srcId="{50866B0A-48D7-40D1-86A4-19B9EB9608E0}" destId="{CA9E5A2C-91AC-4A55-AEA7-735788309696}" srcOrd="1" destOrd="0" presId="urn:microsoft.com/office/officeart/2005/8/layout/vList4"/>
    <dgm:cxn modelId="{457E0637-B0C5-48E0-AE86-54D967579EAC}" type="presParOf" srcId="{50866B0A-48D7-40D1-86A4-19B9EB9608E0}" destId="{492C457F-2909-4060-AFA4-04C26D6E7EDA}" srcOrd="2" destOrd="0" presId="urn:microsoft.com/office/officeart/2005/8/layout/vList4"/>
    <dgm:cxn modelId="{3C0E2AFA-A4E3-4C80-8222-FA1768CCEB33}" type="presParOf" srcId="{DD82982B-6110-42D8-9A3B-AF25FE29B7EC}" destId="{D64B1B4A-8C6D-400F-A3AB-CFCF71601612}" srcOrd="3" destOrd="0" presId="urn:microsoft.com/office/officeart/2005/8/layout/vList4"/>
    <dgm:cxn modelId="{A858B0AA-74C1-4579-B6EB-03BD9E613FF5}" type="presParOf" srcId="{DD82982B-6110-42D8-9A3B-AF25FE29B7EC}" destId="{DB0ABCC1-6C20-464D-A6FF-E697275A3365}" srcOrd="4" destOrd="0" presId="urn:microsoft.com/office/officeart/2005/8/layout/vList4"/>
    <dgm:cxn modelId="{9FE5D32D-D7B6-439A-852E-F91CC7E9D3C2}" type="presParOf" srcId="{DB0ABCC1-6C20-464D-A6FF-E697275A3365}" destId="{F886F800-4088-447E-9474-F92391BD6EE6}" srcOrd="0" destOrd="0" presId="urn:microsoft.com/office/officeart/2005/8/layout/vList4"/>
    <dgm:cxn modelId="{44107AD0-9392-45A8-81E5-1E6213B8ACFE}" type="presParOf" srcId="{DB0ABCC1-6C20-464D-A6FF-E697275A3365}" destId="{06850E8F-D75E-4BF9-A988-5AC92AB1A8D2}" srcOrd="1" destOrd="0" presId="urn:microsoft.com/office/officeart/2005/8/layout/vList4"/>
    <dgm:cxn modelId="{BCED53FB-CC08-4B71-A4D8-E6E4CF60937D}" type="presParOf" srcId="{DB0ABCC1-6C20-464D-A6FF-E697275A3365}" destId="{434C861A-C68B-43E8-B3C6-FA965A8E40B2}"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B2A3C8-62C9-482A-BCEA-39FC620893C8}" type="doc">
      <dgm:prSet loTypeId="urn:microsoft.com/office/officeart/2005/8/layout/hProcess3" loCatId="process" qsTypeId="urn:microsoft.com/office/officeart/2005/8/quickstyle/simple1" qsCatId="simple" csTypeId="urn:microsoft.com/office/officeart/2005/8/colors/accent1_2" csCatId="accent1" phldr="1"/>
      <dgm:spPr/>
    </dgm:pt>
    <dgm:pt modelId="{D9D5A3F1-0D83-446B-B2E1-E7193FDF6D58}">
      <dgm:prSet phldrT="[Texto]"/>
      <dgm:spPr/>
      <dgm:t>
        <a:bodyPr/>
        <a:lstStyle/>
        <a:p>
          <a:r>
            <a:rPr lang="es-ES_tradnl" dirty="0"/>
            <a:t> </a:t>
          </a:r>
          <a:endParaRPr lang="es-CL" dirty="0"/>
        </a:p>
      </dgm:t>
    </dgm:pt>
    <dgm:pt modelId="{0F57513C-E9F4-4C95-BC18-D6BA75404C01}" type="parTrans" cxnId="{B30D54EA-2A0A-4F1E-A660-DAFBB89FE629}">
      <dgm:prSet/>
      <dgm:spPr/>
      <dgm:t>
        <a:bodyPr/>
        <a:lstStyle/>
        <a:p>
          <a:endParaRPr lang="es-CL"/>
        </a:p>
      </dgm:t>
    </dgm:pt>
    <dgm:pt modelId="{7DB384A9-8331-4F35-B9E2-3DB22BD12C65}" type="sibTrans" cxnId="{B30D54EA-2A0A-4F1E-A660-DAFBB89FE629}">
      <dgm:prSet/>
      <dgm:spPr/>
      <dgm:t>
        <a:bodyPr/>
        <a:lstStyle/>
        <a:p>
          <a:endParaRPr lang="es-CL"/>
        </a:p>
      </dgm:t>
    </dgm:pt>
    <dgm:pt modelId="{DCAB5A1B-65AC-4A46-9BC4-89B46C8C6337}">
      <dgm:prSet phldrT="[Texto]"/>
      <dgm:spPr/>
      <dgm:t>
        <a:bodyPr/>
        <a:lstStyle/>
        <a:p>
          <a:r>
            <a:rPr lang="es-ES_tradnl" dirty="0"/>
            <a:t> </a:t>
          </a:r>
          <a:endParaRPr lang="es-CL" dirty="0"/>
        </a:p>
      </dgm:t>
    </dgm:pt>
    <dgm:pt modelId="{966C44F9-7793-4623-8DB3-7B87B86F07D6}" type="parTrans" cxnId="{A63D7591-FA75-49D0-AEEE-2842CB42BA73}">
      <dgm:prSet/>
      <dgm:spPr/>
      <dgm:t>
        <a:bodyPr/>
        <a:lstStyle/>
        <a:p>
          <a:endParaRPr lang="es-CL"/>
        </a:p>
      </dgm:t>
    </dgm:pt>
    <dgm:pt modelId="{E4372ABA-F52B-4EA5-985E-5B9DA6088DBC}" type="sibTrans" cxnId="{A63D7591-FA75-49D0-AEEE-2842CB42BA73}">
      <dgm:prSet/>
      <dgm:spPr/>
      <dgm:t>
        <a:bodyPr/>
        <a:lstStyle/>
        <a:p>
          <a:endParaRPr lang="es-CL"/>
        </a:p>
      </dgm:t>
    </dgm:pt>
    <dgm:pt modelId="{86CFB00B-7CDD-4BB3-8117-1B4E2834D3D9}">
      <dgm:prSet phldrT="[Texto]"/>
      <dgm:spPr/>
      <dgm:t>
        <a:bodyPr/>
        <a:lstStyle/>
        <a:p>
          <a:r>
            <a:rPr lang="es-ES_tradnl" dirty="0"/>
            <a:t> </a:t>
          </a:r>
          <a:endParaRPr lang="es-CL" dirty="0"/>
        </a:p>
      </dgm:t>
    </dgm:pt>
    <dgm:pt modelId="{E180D816-F111-4B36-B2D2-DBE2E3705652}" type="parTrans" cxnId="{7642DED2-C837-4EE1-BBA9-4B8732B0BE43}">
      <dgm:prSet/>
      <dgm:spPr/>
      <dgm:t>
        <a:bodyPr/>
        <a:lstStyle/>
        <a:p>
          <a:endParaRPr lang="es-CL"/>
        </a:p>
      </dgm:t>
    </dgm:pt>
    <dgm:pt modelId="{7FF52C9A-1AE7-441E-AEDF-504EE1CF86C0}" type="sibTrans" cxnId="{7642DED2-C837-4EE1-BBA9-4B8732B0BE43}">
      <dgm:prSet/>
      <dgm:spPr/>
      <dgm:t>
        <a:bodyPr/>
        <a:lstStyle/>
        <a:p>
          <a:endParaRPr lang="es-CL"/>
        </a:p>
      </dgm:t>
    </dgm:pt>
    <dgm:pt modelId="{9B0B1D1D-D6FE-4B4D-A0AA-39DE3D9774BC}" type="pres">
      <dgm:prSet presAssocID="{FDB2A3C8-62C9-482A-BCEA-39FC620893C8}" presName="Name0" presStyleCnt="0">
        <dgm:presLayoutVars>
          <dgm:dir/>
          <dgm:animLvl val="lvl"/>
          <dgm:resizeHandles val="exact"/>
        </dgm:presLayoutVars>
      </dgm:prSet>
      <dgm:spPr/>
    </dgm:pt>
    <dgm:pt modelId="{D6C7CE95-CEC8-4809-A287-5E9A1A7E0191}" type="pres">
      <dgm:prSet presAssocID="{FDB2A3C8-62C9-482A-BCEA-39FC620893C8}" presName="dummy" presStyleCnt="0"/>
      <dgm:spPr/>
    </dgm:pt>
    <dgm:pt modelId="{0754B732-5814-4196-BA04-C7AE2AA2E451}" type="pres">
      <dgm:prSet presAssocID="{FDB2A3C8-62C9-482A-BCEA-39FC620893C8}" presName="linH" presStyleCnt="0"/>
      <dgm:spPr/>
    </dgm:pt>
    <dgm:pt modelId="{A75FD34E-9A66-4AD5-ADF8-28060D71CDB9}" type="pres">
      <dgm:prSet presAssocID="{FDB2A3C8-62C9-482A-BCEA-39FC620893C8}" presName="padding1" presStyleCnt="0"/>
      <dgm:spPr/>
    </dgm:pt>
    <dgm:pt modelId="{3D304596-B75D-45A1-977B-F1FDF36C2315}" type="pres">
      <dgm:prSet presAssocID="{D9D5A3F1-0D83-446B-B2E1-E7193FDF6D58}" presName="linV" presStyleCnt="0"/>
      <dgm:spPr/>
    </dgm:pt>
    <dgm:pt modelId="{8A5C8E16-37F1-4980-879B-BEFC0A528AAF}" type="pres">
      <dgm:prSet presAssocID="{D9D5A3F1-0D83-446B-B2E1-E7193FDF6D58}" presName="spVertical1" presStyleCnt="0"/>
      <dgm:spPr/>
    </dgm:pt>
    <dgm:pt modelId="{7FFAA325-CBAB-4381-A740-DA799E61C46E}" type="pres">
      <dgm:prSet presAssocID="{D9D5A3F1-0D83-446B-B2E1-E7193FDF6D58}" presName="parTx" presStyleLbl="revTx" presStyleIdx="0" presStyleCnt="3">
        <dgm:presLayoutVars>
          <dgm:chMax val="0"/>
          <dgm:chPref val="0"/>
          <dgm:bulletEnabled val="1"/>
        </dgm:presLayoutVars>
      </dgm:prSet>
      <dgm:spPr/>
    </dgm:pt>
    <dgm:pt modelId="{A2511A48-E544-48CE-8E14-F74F306C69BA}" type="pres">
      <dgm:prSet presAssocID="{D9D5A3F1-0D83-446B-B2E1-E7193FDF6D58}" presName="spVertical2" presStyleCnt="0"/>
      <dgm:spPr/>
    </dgm:pt>
    <dgm:pt modelId="{B2DAB925-8513-4548-8F2A-F60B1020CC60}" type="pres">
      <dgm:prSet presAssocID="{D9D5A3F1-0D83-446B-B2E1-E7193FDF6D58}" presName="spVertical3" presStyleCnt="0"/>
      <dgm:spPr/>
    </dgm:pt>
    <dgm:pt modelId="{48FFEE87-4218-45C7-BED1-35068F6BC57B}" type="pres">
      <dgm:prSet presAssocID="{7DB384A9-8331-4F35-B9E2-3DB22BD12C65}" presName="space" presStyleCnt="0"/>
      <dgm:spPr/>
    </dgm:pt>
    <dgm:pt modelId="{CB3CE8C3-2D13-499A-8D0C-0E41BBA291F0}" type="pres">
      <dgm:prSet presAssocID="{DCAB5A1B-65AC-4A46-9BC4-89B46C8C6337}" presName="linV" presStyleCnt="0"/>
      <dgm:spPr/>
    </dgm:pt>
    <dgm:pt modelId="{59504501-41D5-4500-B761-6EF9B171108D}" type="pres">
      <dgm:prSet presAssocID="{DCAB5A1B-65AC-4A46-9BC4-89B46C8C6337}" presName="spVertical1" presStyleCnt="0"/>
      <dgm:spPr/>
    </dgm:pt>
    <dgm:pt modelId="{A1439478-7D4F-483C-82D4-5C5DD8127EA8}" type="pres">
      <dgm:prSet presAssocID="{DCAB5A1B-65AC-4A46-9BC4-89B46C8C6337}" presName="parTx" presStyleLbl="revTx" presStyleIdx="1" presStyleCnt="3">
        <dgm:presLayoutVars>
          <dgm:chMax val="0"/>
          <dgm:chPref val="0"/>
          <dgm:bulletEnabled val="1"/>
        </dgm:presLayoutVars>
      </dgm:prSet>
      <dgm:spPr/>
    </dgm:pt>
    <dgm:pt modelId="{BC997A9C-2A87-456A-B9DA-931E568E9023}" type="pres">
      <dgm:prSet presAssocID="{DCAB5A1B-65AC-4A46-9BC4-89B46C8C6337}" presName="spVertical2" presStyleCnt="0"/>
      <dgm:spPr/>
    </dgm:pt>
    <dgm:pt modelId="{DF35769E-D833-4F51-9752-97D98A98F15B}" type="pres">
      <dgm:prSet presAssocID="{DCAB5A1B-65AC-4A46-9BC4-89B46C8C6337}" presName="spVertical3" presStyleCnt="0"/>
      <dgm:spPr/>
    </dgm:pt>
    <dgm:pt modelId="{6A56FC37-3854-437A-8E1D-ACEB9AAFEE10}" type="pres">
      <dgm:prSet presAssocID="{E4372ABA-F52B-4EA5-985E-5B9DA6088DBC}" presName="space" presStyleCnt="0"/>
      <dgm:spPr/>
    </dgm:pt>
    <dgm:pt modelId="{A9638841-A8A5-460F-A985-03B310625C25}" type="pres">
      <dgm:prSet presAssocID="{86CFB00B-7CDD-4BB3-8117-1B4E2834D3D9}" presName="linV" presStyleCnt="0"/>
      <dgm:spPr/>
    </dgm:pt>
    <dgm:pt modelId="{074F597B-5ED4-4C82-8EC1-C6E4D52D8D5A}" type="pres">
      <dgm:prSet presAssocID="{86CFB00B-7CDD-4BB3-8117-1B4E2834D3D9}" presName="spVertical1" presStyleCnt="0"/>
      <dgm:spPr/>
    </dgm:pt>
    <dgm:pt modelId="{FECB30B7-23CF-4146-A639-570F3901F739}" type="pres">
      <dgm:prSet presAssocID="{86CFB00B-7CDD-4BB3-8117-1B4E2834D3D9}" presName="parTx" presStyleLbl="revTx" presStyleIdx="2" presStyleCnt="3">
        <dgm:presLayoutVars>
          <dgm:chMax val="0"/>
          <dgm:chPref val="0"/>
          <dgm:bulletEnabled val="1"/>
        </dgm:presLayoutVars>
      </dgm:prSet>
      <dgm:spPr/>
    </dgm:pt>
    <dgm:pt modelId="{8011628E-55B3-4DFF-8936-B9C14B30E2FE}" type="pres">
      <dgm:prSet presAssocID="{86CFB00B-7CDD-4BB3-8117-1B4E2834D3D9}" presName="spVertical2" presStyleCnt="0"/>
      <dgm:spPr/>
    </dgm:pt>
    <dgm:pt modelId="{E8DA6305-E338-4E9B-9264-61BCFDD0D8BA}" type="pres">
      <dgm:prSet presAssocID="{86CFB00B-7CDD-4BB3-8117-1B4E2834D3D9}" presName="spVertical3" presStyleCnt="0"/>
      <dgm:spPr/>
    </dgm:pt>
    <dgm:pt modelId="{46F8C536-50EC-4B81-A551-A76769E19695}" type="pres">
      <dgm:prSet presAssocID="{FDB2A3C8-62C9-482A-BCEA-39FC620893C8}" presName="padding2" presStyleCnt="0"/>
      <dgm:spPr/>
    </dgm:pt>
    <dgm:pt modelId="{ADAE06D9-F0F0-4E70-91FD-9ABB24C1EED3}" type="pres">
      <dgm:prSet presAssocID="{FDB2A3C8-62C9-482A-BCEA-39FC620893C8}" presName="negArrow" presStyleCnt="0"/>
      <dgm:spPr/>
    </dgm:pt>
    <dgm:pt modelId="{2AE8D616-E015-43A9-87B3-4657AAB37A96}" type="pres">
      <dgm:prSet presAssocID="{FDB2A3C8-62C9-482A-BCEA-39FC620893C8}" presName="backgroundArrow" presStyleLbl="node1" presStyleIdx="0" presStyleCnt="1" custAng="16200000" custScaleX="98183" custScaleY="63655" custLinFactNeighborX="-36045" custLinFactNeighborY="59584"/>
      <dgm:spPr>
        <a:solidFill>
          <a:srgbClr val="FF0000"/>
        </a:solidFill>
        <a:ln>
          <a:solidFill>
            <a:srgbClr val="FF0000"/>
          </a:solidFill>
        </a:ln>
      </dgm:spPr>
    </dgm:pt>
  </dgm:ptLst>
  <dgm:cxnLst>
    <dgm:cxn modelId="{C25CB235-4E39-4DFB-A3D6-1D68B0C6C0D6}" type="presOf" srcId="{86CFB00B-7CDD-4BB3-8117-1B4E2834D3D9}" destId="{FECB30B7-23CF-4146-A639-570F3901F739}" srcOrd="0" destOrd="0" presId="urn:microsoft.com/office/officeart/2005/8/layout/hProcess3"/>
    <dgm:cxn modelId="{A63D7591-FA75-49D0-AEEE-2842CB42BA73}" srcId="{FDB2A3C8-62C9-482A-BCEA-39FC620893C8}" destId="{DCAB5A1B-65AC-4A46-9BC4-89B46C8C6337}" srcOrd="1" destOrd="0" parTransId="{966C44F9-7793-4623-8DB3-7B87B86F07D6}" sibTransId="{E4372ABA-F52B-4EA5-985E-5B9DA6088DBC}"/>
    <dgm:cxn modelId="{7642DED2-C837-4EE1-BBA9-4B8732B0BE43}" srcId="{FDB2A3C8-62C9-482A-BCEA-39FC620893C8}" destId="{86CFB00B-7CDD-4BB3-8117-1B4E2834D3D9}" srcOrd="2" destOrd="0" parTransId="{E180D816-F111-4B36-B2D2-DBE2E3705652}" sibTransId="{7FF52C9A-1AE7-441E-AEDF-504EE1CF86C0}"/>
    <dgm:cxn modelId="{CBB17FDB-4BA2-439F-9306-A8A3B70F502B}" type="presOf" srcId="{FDB2A3C8-62C9-482A-BCEA-39FC620893C8}" destId="{9B0B1D1D-D6FE-4B4D-A0AA-39DE3D9774BC}" srcOrd="0" destOrd="0" presId="urn:microsoft.com/office/officeart/2005/8/layout/hProcess3"/>
    <dgm:cxn modelId="{B30D54EA-2A0A-4F1E-A660-DAFBB89FE629}" srcId="{FDB2A3C8-62C9-482A-BCEA-39FC620893C8}" destId="{D9D5A3F1-0D83-446B-B2E1-E7193FDF6D58}" srcOrd="0" destOrd="0" parTransId="{0F57513C-E9F4-4C95-BC18-D6BA75404C01}" sibTransId="{7DB384A9-8331-4F35-B9E2-3DB22BD12C65}"/>
    <dgm:cxn modelId="{9EB7BBED-7001-4853-B56D-3EABA9A4D03D}" type="presOf" srcId="{D9D5A3F1-0D83-446B-B2E1-E7193FDF6D58}" destId="{7FFAA325-CBAB-4381-A740-DA799E61C46E}" srcOrd="0" destOrd="0" presId="urn:microsoft.com/office/officeart/2005/8/layout/hProcess3"/>
    <dgm:cxn modelId="{2497F3FE-35AE-4A97-9DAD-36B97A289628}" type="presOf" srcId="{DCAB5A1B-65AC-4A46-9BC4-89B46C8C6337}" destId="{A1439478-7D4F-483C-82D4-5C5DD8127EA8}" srcOrd="0" destOrd="0" presId="urn:microsoft.com/office/officeart/2005/8/layout/hProcess3"/>
    <dgm:cxn modelId="{E796CE9D-FC46-41F4-B82A-52445C38F99A}" type="presParOf" srcId="{9B0B1D1D-D6FE-4B4D-A0AA-39DE3D9774BC}" destId="{D6C7CE95-CEC8-4809-A287-5E9A1A7E0191}" srcOrd="0" destOrd="0" presId="urn:microsoft.com/office/officeart/2005/8/layout/hProcess3"/>
    <dgm:cxn modelId="{96749E55-F1DF-49AF-88D8-7FA9EC92C9EA}" type="presParOf" srcId="{9B0B1D1D-D6FE-4B4D-A0AA-39DE3D9774BC}" destId="{0754B732-5814-4196-BA04-C7AE2AA2E451}" srcOrd="1" destOrd="0" presId="urn:microsoft.com/office/officeart/2005/8/layout/hProcess3"/>
    <dgm:cxn modelId="{C77A4E28-F24A-4C36-BBA9-11E625BC496B}" type="presParOf" srcId="{0754B732-5814-4196-BA04-C7AE2AA2E451}" destId="{A75FD34E-9A66-4AD5-ADF8-28060D71CDB9}" srcOrd="0" destOrd="0" presId="urn:microsoft.com/office/officeart/2005/8/layout/hProcess3"/>
    <dgm:cxn modelId="{B406F49D-B946-4682-A272-5F386ABF1C74}" type="presParOf" srcId="{0754B732-5814-4196-BA04-C7AE2AA2E451}" destId="{3D304596-B75D-45A1-977B-F1FDF36C2315}" srcOrd="1" destOrd="0" presId="urn:microsoft.com/office/officeart/2005/8/layout/hProcess3"/>
    <dgm:cxn modelId="{C0D7CBBA-9B9B-48CD-A6BC-E4791888E57C}" type="presParOf" srcId="{3D304596-B75D-45A1-977B-F1FDF36C2315}" destId="{8A5C8E16-37F1-4980-879B-BEFC0A528AAF}" srcOrd="0" destOrd="0" presId="urn:microsoft.com/office/officeart/2005/8/layout/hProcess3"/>
    <dgm:cxn modelId="{F74C5E08-1A5A-4903-B6D9-6A07201C1722}" type="presParOf" srcId="{3D304596-B75D-45A1-977B-F1FDF36C2315}" destId="{7FFAA325-CBAB-4381-A740-DA799E61C46E}" srcOrd="1" destOrd="0" presId="urn:microsoft.com/office/officeart/2005/8/layout/hProcess3"/>
    <dgm:cxn modelId="{E6390374-7A48-4ECC-8325-DB9992E6DD25}" type="presParOf" srcId="{3D304596-B75D-45A1-977B-F1FDF36C2315}" destId="{A2511A48-E544-48CE-8E14-F74F306C69BA}" srcOrd="2" destOrd="0" presId="urn:microsoft.com/office/officeart/2005/8/layout/hProcess3"/>
    <dgm:cxn modelId="{55EB3DFA-EF80-4D82-85EC-576251C8671E}" type="presParOf" srcId="{3D304596-B75D-45A1-977B-F1FDF36C2315}" destId="{B2DAB925-8513-4548-8F2A-F60B1020CC60}" srcOrd="3" destOrd="0" presId="urn:microsoft.com/office/officeart/2005/8/layout/hProcess3"/>
    <dgm:cxn modelId="{10193446-9C87-4A5D-A1F1-6E5DB44492E5}" type="presParOf" srcId="{0754B732-5814-4196-BA04-C7AE2AA2E451}" destId="{48FFEE87-4218-45C7-BED1-35068F6BC57B}" srcOrd="2" destOrd="0" presId="urn:microsoft.com/office/officeart/2005/8/layout/hProcess3"/>
    <dgm:cxn modelId="{544871E0-8FDF-4EEE-926C-C1EEA2FAD245}" type="presParOf" srcId="{0754B732-5814-4196-BA04-C7AE2AA2E451}" destId="{CB3CE8C3-2D13-499A-8D0C-0E41BBA291F0}" srcOrd="3" destOrd="0" presId="urn:microsoft.com/office/officeart/2005/8/layout/hProcess3"/>
    <dgm:cxn modelId="{E955E8C8-830C-4568-BBC6-7BEF998EEC29}" type="presParOf" srcId="{CB3CE8C3-2D13-499A-8D0C-0E41BBA291F0}" destId="{59504501-41D5-4500-B761-6EF9B171108D}" srcOrd="0" destOrd="0" presId="urn:microsoft.com/office/officeart/2005/8/layout/hProcess3"/>
    <dgm:cxn modelId="{84822309-5C16-4A83-B9AC-F6A18FB31D6D}" type="presParOf" srcId="{CB3CE8C3-2D13-499A-8D0C-0E41BBA291F0}" destId="{A1439478-7D4F-483C-82D4-5C5DD8127EA8}" srcOrd="1" destOrd="0" presId="urn:microsoft.com/office/officeart/2005/8/layout/hProcess3"/>
    <dgm:cxn modelId="{73DF0DD4-16C6-4A49-BE50-D050FE995978}" type="presParOf" srcId="{CB3CE8C3-2D13-499A-8D0C-0E41BBA291F0}" destId="{BC997A9C-2A87-456A-B9DA-931E568E9023}" srcOrd="2" destOrd="0" presId="urn:microsoft.com/office/officeart/2005/8/layout/hProcess3"/>
    <dgm:cxn modelId="{FEEB1461-51EC-42C1-8223-3000E76727A7}" type="presParOf" srcId="{CB3CE8C3-2D13-499A-8D0C-0E41BBA291F0}" destId="{DF35769E-D833-4F51-9752-97D98A98F15B}" srcOrd="3" destOrd="0" presId="urn:microsoft.com/office/officeart/2005/8/layout/hProcess3"/>
    <dgm:cxn modelId="{495BFBD3-6DB7-4967-B8BD-84A498956435}" type="presParOf" srcId="{0754B732-5814-4196-BA04-C7AE2AA2E451}" destId="{6A56FC37-3854-437A-8E1D-ACEB9AAFEE10}" srcOrd="4" destOrd="0" presId="urn:microsoft.com/office/officeart/2005/8/layout/hProcess3"/>
    <dgm:cxn modelId="{9FFCD0A1-A7B0-4DC9-B7A7-924F8AD3EC03}" type="presParOf" srcId="{0754B732-5814-4196-BA04-C7AE2AA2E451}" destId="{A9638841-A8A5-460F-A985-03B310625C25}" srcOrd="5" destOrd="0" presId="urn:microsoft.com/office/officeart/2005/8/layout/hProcess3"/>
    <dgm:cxn modelId="{9BBD509C-CFB5-4BB5-8CB8-8391E47593B2}" type="presParOf" srcId="{A9638841-A8A5-460F-A985-03B310625C25}" destId="{074F597B-5ED4-4C82-8EC1-C6E4D52D8D5A}" srcOrd="0" destOrd="0" presId="urn:microsoft.com/office/officeart/2005/8/layout/hProcess3"/>
    <dgm:cxn modelId="{5EA8D997-E73A-441A-8B54-E24CAC8DF72E}" type="presParOf" srcId="{A9638841-A8A5-460F-A985-03B310625C25}" destId="{FECB30B7-23CF-4146-A639-570F3901F739}" srcOrd="1" destOrd="0" presId="urn:microsoft.com/office/officeart/2005/8/layout/hProcess3"/>
    <dgm:cxn modelId="{FBC4F495-617E-4BA3-BC70-7904A35BF2B2}" type="presParOf" srcId="{A9638841-A8A5-460F-A985-03B310625C25}" destId="{8011628E-55B3-4DFF-8936-B9C14B30E2FE}" srcOrd="2" destOrd="0" presId="urn:microsoft.com/office/officeart/2005/8/layout/hProcess3"/>
    <dgm:cxn modelId="{131A8157-6DD9-453A-B3AD-2D10F59BCF2E}" type="presParOf" srcId="{A9638841-A8A5-460F-A985-03B310625C25}" destId="{E8DA6305-E338-4E9B-9264-61BCFDD0D8BA}" srcOrd="3" destOrd="0" presId="urn:microsoft.com/office/officeart/2005/8/layout/hProcess3"/>
    <dgm:cxn modelId="{79CEA34A-858E-4DF1-A7AB-252888A9FBD7}" type="presParOf" srcId="{0754B732-5814-4196-BA04-C7AE2AA2E451}" destId="{46F8C536-50EC-4B81-A551-A76769E19695}" srcOrd="6" destOrd="0" presId="urn:microsoft.com/office/officeart/2005/8/layout/hProcess3"/>
    <dgm:cxn modelId="{0FA1BFF5-EB27-4F2A-897D-528491CF1E57}" type="presParOf" srcId="{0754B732-5814-4196-BA04-C7AE2AA2E451}" destId="{ADAE06D9-F0F0-4E70-91FD-9ABB24C1EED3}" srcOrd="7" destOrd="0" presId="urn:microsoft.com/office/officeart/2005/8/layout/hProcess3"/>
    <dgm:cxn modelId="{2A7DFB27-0120-4A86-8F83-BD0FD17950A4}" type="presParOf" srcId="{0754B732-5814-4196-BA04-C7AE2AA2E451}" destId="{2AE8D616-E015-43A9-87B3-4657AAB37A96}" srcOrd="8" destOrd="0" presId="urn:microsoft.com/office/officeart/2005/8/layout/h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B2A3C8-62C9-482A-BCEA-39FC620893C8}" type="doc">
      <dgm:prSet loTypeId="urn:microsoft.com/office/officeart/2005/8/layout/hProcess3" loCatId="process" qsTypeId="urn:microsoft.com/office/officeart/2005/8/quickstyle/simple1" qsCatId="simple" csTypeId="urn:microsoft.com/office/officeart/2005/8/colors/accent1_2" csCatId="accent1" phldr="1"/>
      <dgm:spPr/>
    </dgm:pt>
    <dgm:pt modelId="{D9D5A3F1-0D83-446B-B2E1-E7193FDF6D58}">
      <dgm:prSet phldrT="[Texto]"/>
      <dgm:spPr/>
      <dgm:t>
        <a:bodyPr/>
        <a:lstStyle/>
        <a:p>
          <a:r>
            <a:rPr lang="es-ES_tradnl" dirty="0"/>
            <a:t> </a:t>
          </a:r>
          <a:endParaRPr lang="es-CL" dirty="0"/>
        </a:p>
      </dgm:t>
    </dgm:pt>
    <dgm:pt modelId="{0F57513C-E9F4-4C95-BC18-D6BA75404C01}" type="parTrans" cxnId="{B30D54EA-2A0A-4F1E-A660-DAFBB89FE629}">
      <dgm:prSet/>
      <dgm:spPr/>
      <dgm:t>
        <a:bodyPr/>
        <a:lstStyle/>
        <a:p>
          <a:endParaRPr lang="es-CL"/>
        </a:p>
      </dgm:t>
    </dgm:pt>
    <dgm:pt modelId="{7DB384A9-8331-4F35-B9E2-3DB22BD12C65}" type="sibTrans" cxnId="{B30D54EA-2A0A-4F1E-A660-DAFBB89FE629}">
      <dgm:prSet/>
      <dgm:spPr/>
      <dgm:t>
        <a:bodyPr/>
        <a:lstStyle/>
        <a:p>
          <a:endParaRPr lang="es-CL"/>
        </a:p>
      </dgm:t>
    </dgm:pt>
    <dgm:pt modelId="{DCAB5A1B-65AC-4A46-9BC4-89B46C8C6337}">
      <dgm:prSet phldrT="[Texto]"/>
      <dgm:spPr/>
      <dgm:t>
        <a:bodyPr/>
        <a:lstStyle/>
        <a:p>
          <a:r>
            <a:rPr lang="es-ES_tradnl" dirty="0"/>
            <a:t> </a:t>
          </a:r>
          <a:endParaRPr lang="es-CL" dirty="0"/>
        </a:p>
      </dgm:t>
    </dgm:pt>
    <dgm:pt modelId="{966C44F9-7793-4623-8DB3-7B87B86F07D6}" type="parTrans" cxnId="{A63D7591-FA75-49D0-AEEE-2842CB42BA73}">
      <dgm:prSet/>
      <dgm:spPr/>
      <dgm:t>
        <a:bodyPr/>
        <a:lstStyle/>
        <a:p>
          <a:endParaRPr lang="es-CL"/>
        </a:p>
      </dgm:t>
    </dgm:pt>
    <dgm:pt modelId="{E4372ABA-F52B-4EA5-985E-5B9DA6088DBC}" type="sibTrans" cxnId="{A63D7591-FA75-49D0-AEEE-2842CB42BA73}">
      <dgm:prSet/>
      <dgm:spPr/>
      <dgm:t>
        <a:bodyPr/>
        <a:lstStyle/>
        <a:p>
          <a:endParaRPr lang="es-CL"/>
        </a:p>
      </dgm:t>
    </dgm:pt>
    <dgm:pt modelId="{86CFB00B-7CDD-4BB3-8117-1B4E2834D3D9}">
      <dgm:prSet phldrT="[Texto]"/>
      <dgm:spPr/>
      <dgm:t>
        <a:bodyPr/>
        <a:lstStyle/>
        <a:p>
          <a:r>
            <a:rPr lang="es-ES_tradnl" dirty="0"/>
            <a:t> </a:t>
          </a:r>
          <a:endParaRPr lang="es-CL" dirty="0"/>
        </a:p>
      </dgm:t>
    </dgm:pt>
    <dgm:pt modelId="{E180D816-F111-4B36-B2D2-DBE2E3705652}" type="parTrans" cxnId="{7642DED2-C837-4EE1-BBA9-4B8732B0BE43}">
      <dgm:prSet/>
      <dgm:spPr/>
      <dgm:t>
        <a:bodyPr/>
        <a:lstStyle/>
        <a:p>
          <a:endParaRPr lang="es-CL"/>
        </a:p>
      </dgm:t>
    </dgm:pt>
    <dgm:pt modelId="{7FF52C9A-1AE7-441E-AEDF-504EE1CF86C0}" type="sibTrans" cxnId="{7642DED2-C837-4EE1-BBA9-4B8732B0BE43}">
      <dgm:prSet/>
      <dgm:spPr/>
      <dgm:t>
        <a:bodyPr/>
        <a:lstStyle/>
        <a:p>
          <a:endParaRPr lang="es-CL"/>
        </a:p>
      </dgm:t>
    </dgm:pt>
    <dgm:pt modelId="{9B0B1D1D-D6FE-4B4D-A0AA-39DE3D9774BC}" type="pres">
      <dgm:prSet presAssocID="{FDB2A3C8-62C9-482A-BCEA-39FC620893C8}" presName="Name0" presStyleCnt="0">
        <dgm:presLayoutVars>
          <dgm:dir/>
          <dgm:animLvl val="lvl"/>
          <dgm:resizeHandles val="exact"/>
        </dgm:presLayoutVars>
      </dgm:prSet>
      <dgm:spPr/>
    </dgm:pt>
    <dgm:pt modelId="{D6C7CE95-CEC8-4809-A287-5E9A1A7E0191}" type="pres">
      <dgm:prSet presAssocID="{FDB2A3C8-62C9-482A-BCEA-39FC620893C8}" presName="dummy" presStyleCnt="0"/>
      <dgm:spPr/>
    </dgm:pt>
    <dgm:pt modelId="{0754B732-5814-4196-BA04-C7AE2AA2E451}" type="pres">
      <dgm:prSet presAssocID="{FDB2A3C8-62C9-482A-BCEA-39FC620893C8}" presName="linH" presStyleCnt="0"/>
      <dgm:spPr/>
    </dgm:pt>
    <dgm:pt modelId="{A75FD34E-9A66-4AD5-ADF8-28060D71CDB9}" type="pres">
      <dgm:prSet presAssocID="{FDB2A3C8-62C9-482A-BCEA-39FC620893C8}" presName="padding1" presStyleCnt="0"/>
      <dgm:spPr/>
    </dgm:pt>
    <dgm:pt modelId="{3D304596-B75D-45A1-977B-F1FDF36C2315}" type="pres">
      <dgm:prSet presAssocID="{D9D5A3F1-0D83-446B-B2E1-E7193FDF6D58}" presName="linV" presStyleCnt="0"/>
      <dgm:spPr/>
    </dgm:pt>
    <dgm:pt modelId="{8A5C8E16-37F1-4980-879B-BEFC0A528AAF}" type="pres">
      <dgm:prSet presAssocID="{D9D5A3F1-0D83-446B-B2E1-E7193FDF6D58}" presName="spVertical1" presStyleCnt="0"/>
      <dgm:spPr/>
    </dgm:pt>
    <dgm:pt modelId="{7FFAA325-CBAB-4381-A740-DA799E61C46E}" type="pres">
      <dgm:prSet presAssocID="{D9D5A3F1-0D83-446B-B2E1-E7193FDF6D58}" presName="parTx" presStyleLbl="revTx" presStyleIdx="0" presStyleCnt="3">
        <dgm:presLayoutVars>
          <dgm:chMax val="0"/>
          <dgm:chPref val="0"/>
          <dgm:bulletEnabled val="1"/>
        </dgm:presLayoutVars>
      </dgm:prSet>
      <dgm:spPr/>
    </dgm:pt>
    <dgm:pt modelId="{A2511A48-E544-48CE-8E14-F74F306C69BA}" type="pres">
      <dgm:prSet presAssocID="{D9D5A3F1-0D83-446B-B2E1-E7193FDF6D58}" presName="spVertical2" presStyleCnt="0"/>
      <dgm:spPr/>
    </dgm:pt>
    <dgm:pt modelId="{B2DAB925-8513-4548-8F2A-F60B1020CC60}" type="pres">
      <dgm:prSet presAssocID="{D9D5A3F1-0D83-446B-B2E1-E7193FDF6D58}" presName="spVertical3" presStyleCnt="0"/>
      <dgm:spPr/>
    </dgm:pt>
    <dgm:pt modelId="{48FFEE87-4218-45C7-BED1-35068F6BC57B}" type="pres">
      <dgm:prSet presAssocID="{7DB384A9-8331-4F35-B9E2-3DB22BD12C65}" presName="space" presStyleCnt="0"/>
      <dgm:spPr/>
    </dgm:pt>
    <dgm:pt modelId="{CB3CE8C3-2D13-499A-8D0C-0E41BBA291F0}" type="pres">
      <dgm:prSet presAssocID="{DCAB5A1B-65AC-4A46-9BC4-89B46C8C6337}" presName="linV" presStyleCnt="0"/>
      <dgm:spPr/>
    </dgm:pt>
    <dgm:pt modelId="{59504501-41D5-4500-B761-6EF9B171108D}" type="pres">
      <dgm:prSet presAssocID="{DCAB5A1B-65AC-4A46-9BC4-89B46C8C6337}" presName="spVertical1" presStyleCnt="0"/>
      <dgm:spPr/>
    </dgm:pt>
    <dgm:pt modelId="{A1439478-7D4F-483C-82D4-5C5DD8127EA8}" type="pres">
      <dgm:prSet presAssocID="{DCAB5A1B-65AC-4A46-9BC4-89B46C8C6337}" presName="parTx" presStyleLbl="revTx" presStyleIdx="1" presStyleCnt="3">
        <dgm:presLayoutVars>
          <dgm:chMax val="0"/>
          <dgm:chPref val="0"/>
          <dgm:bulletEnabled val="1"/>
        </dgm:presLayoutVars>
      </dgm:prSet>
      <dgm:spPr/>
    </dgm:pt>
    <dgm:pt modelId="{BC997A9C-2A87-456A-B9DA-931E568E9023}" type="pres">
      <dgm:prSet presAssocID="{DCAB5A1B-65AC-4A46-9BC4-89B46C8C6337}" presName="spVertical2" presStyleCnt="0"/>
      <dgm:spPr/>
    </dgm:pt>
    <dgm:pt modelId="{DF35769E-D833-4F51-9752-97D98A98F15B}" type="pres">
      <dgm:prSet presAssocID="{DCAB5A1B-65AC-4A46-9BC4-89B46C8C6337}" presName="spVertical3" presStyleCnt="0"/>
      <dgm:spPr/>
    </dgm:pt>
    <dgm:pt modelId="{6A56FC37-3854-437A-8E1D-ACEB9AAFEE10}" type="pres">
      <dgm:prSet presAssocID="{E4372ABA-F52B-4EA5-985E-5B9DA6088DBC}" presName="space" presStyleCnt="0"/>
      <dgm:spPr/>
    </dgm:pt>
    <dgm:pt modelId="{A9638841-A8A5-460F-A985-03B310625C25}" type="pres">
      <dgm:prSet presAssocID="{86CFB00B-7CDD-4BB3-8117-1B4E2834D3D9}" presName="linV" presStyleCnt="0"/>
      <dgm:spPr/>
    </dgm:pt>
    <dgm:pt modelId="{074F597B-5ED4-4C82-8EC1-C6E4D52D8D5A}" type="pres">
      <dgm:prSet presAssocID="{86CFB00B-7CDD-4BB3-8117-1B4E2834D3D9}" presName="spVertical1" presStyleCnt="0"/>
      <dgm:spPr/>
    </dgm:pt>
    <dgm:pt modelId="{FECB30B7-23CF-4146-A639-570F3901F739}" type="pres">
      <dgm:prSet presAssocID="{86CFB00B-7CDD-4BB3-8117-1B4E2834D3D9}" presName="parTx" presStyleLbl="revTx" presStyleIdx="2" presStyleCnt="3">
        <dgm:presLayoutVars>
          <dgm:chMax val="0"/>
          <dgm:chPref val="0"/>
          <dgm:bulletEnabled val="1"/>
        </dgm:presLayoutVars>
      </dgm:prSet>
      <dgm:spPr/>
    </dgm:pt>
    <dgm:pt modelId="{8011628E-55B3-4DFF-8936-B9C14B30E2FE}" type="pres">
      <dgm:prSet presAssocID="{86CFB00B-7CDD-4BB3-8117-1B4E2834D3D9}" presName="spVertical2" presStyleCnt="0"/>
      <dgm:spPr/>
    </dgm:pt>
    <dgm:pt modelId="{E8DA6305-E338-4E9B-9264-61BCFDD0D8BA}" type="pres">
      <dgm:prSet presAssocID="{86CFB00B-7CDD-4BB3-8117-1B4E2834D3D9}" presName="spVertical3" presStyleCnt="0"/>
      <dgm:spPr/>
    </dgm:pt>
    <dgm:pt modelId="{46F8C536-50EC-4B81-A551-A76769E19695}" type="pres">
      <dgm:prSet presAssocID="{FDB2A3C8-62C9-482A-BCEA-39FC620893C8}" presName="padding2" presStyleCnt="0"/>
      <dgm:spPr/>
    </dgm:pt>
    <dgm:pt modelId="{ADAE06D9-F0F0-4E70-91FD-9ABB24C1EED3}" type="pres">
      <dgm:prSet presAssocID="{FDB2A3C8-62C9-482A-BCEA-39FC620893C8}" presName="negArrow" presStyleCnt="0"/>
      <dgm:spPr/>
    </dgm:pt>
    <dgm:pt modelId="{2AE8D616-E015-43A9-87B3-4657AAB37A96}" type="pres">
      <dgm:prSet presAssocID="{FDB2A3C8-62C9-482A-BCEA-39FC620893C8}" presName="backgroundArrow" presStyleLbl="node1" presStyleIdx="0" presStyleCnt="1" custAng="16200000" custScaleX="48726" custScaleY="27287" custLinFactNeighborX="-4888" custLinFactNeighborY="36106"/>
      <dgm:spPr>
        <a:solidFill>
          <a:srgbClr val="FF0000"/>
        </a:solidFill>
        <a:ln>
          <a:solidFill>
            <a:srgbClr val="FF0000"/>
          </a:solidFill>
        </a:ln>
      </dgm:spPr>
    </dgm:pt>
  </dgm:ptLst>
  <dgm:cxnLst>
    <dgm:cxn modelId="{E8B3D514-6A99-4B7A-9C5D-F956969F7795}" type="presOf" srcId="{D9D5A3F1-0D83-446B-B2E1-E7193FDF6D58}" destId="{7FFAA325-CBAB-4381-A740-DA799E61C46E}" srcOrd="0" destOrd="0" presId="urn:microsoft.com/office/officeart/2005/8/layout/hProcess3"/>
    <dgm:cxn modelId="{CB922834-0155-43F9-8FC0-D1CFE49B9AE1}" type="presOf" srcId="{DCAB5A1B-65AC-4A46-9BC4-89B46C8C6337}" destId="{A1439478-7D4F-483C-82D4-5C5DD8127EA8}" srcOrd="0" destOrd="0" presId="urn:microsoft.com/office/officeart/2005/8/layout/hProcess3"/>
    <dgm:cxn modelId="{A63D7591-FA75-49D0-AEEE-2842CB42BA73}" srcId="{FDB2A3C8-62C9-482A-BCEA-39FC620893C8}" destId="{DCAB5A1B-65AC-4A46-9BC4-89B46C8C6337}" srcOrd="1" destOrd="0" parTransId="{966C44F9-7793-4623-8DB3-7B87B86F07D6}" sibTransId="{E4372ABA-F52B-4EA5-985E-5B9DA6088DBC}"/>
    <dgm:cxn modelId="{89BAABCF-4FF7-4FBD-9EA3-7BD2EE417E22}" type="presOf" srcId="{86CFB00B-7CDD-4BB3-8117-1B4E2834D3D9}" destId="{FECB30B7-23CF-4146-A639-570F3901F739}" srcOrd="0" destOrd="0" presId="urn:microsoft.com/office/officeart/2005/8/layout/hProcess3"/>
    <dgm:cxn modelId="{7642DED2-C837-4EE1-BBA9-4B8732B0BE43}" srcId="{FDB2A3C8-62C9-482A-BCEA-39FC620893C8}" destId="{86CFB00B-7CDD-4BB3-8117-1B4E2834D3D9}" srcOrd="2" destOrd="0" parTransId="{E180D816-F111-4B36-B2D2-DBE2E3705652}" sibTransId="{7FF52C9A-1AE7-441E-AEDF-504EE1CF86C0}"/>
    <dgm:cxn modelId="{B30D54EA-2A0A-4F1E-A660-DAFBB89FE629}" srcId="{FDB2A3C8-62C9-482A-BCEA-39FC620893C8}" destId="{D9D5A3F1-0D83-446B-B2E1-E7193FDF6D58}" srcOrd="0" destOrd="0" parTransId="{0F57513C-E9F4-4C95-BC18-D6BA75404C01}" sibTransId="{7DB384A9-8331-4F35-B9E2-3DB22BD12C65}"/>
    <dgm:cxn modelId="{A3F921FA-A720-4DC0-BF25-CF8785A899A5}" type="presOf" srcId="{FDB2A3C8-62C9-482A-BCEA-39FC620893C8}" destId="{9B0B1D1D-D6FE-4B4D-A0AA-39DE3D9774BC}" srcOrd="0" destOrd="0" presId="urn:microsoft.com/office/officeart/2005/8/layout/hProcess3"/>
    <dgm:cxn modelId="{7146633E-045E-4CA2-B2D9-EE7E5A00CA32}" type="presParOf" srcId="{9B0B1D1D-D6FE-4B4D-A0AA-39DE3D9774BC}" destId="{D6C7CE95-CEC8-4809-A287-5E9A1A7E0191}" srcOrd="0" destOrd="0" presId="urn:microsoft.com/office/officeart/2005/8/layout/hProcess3"/>
    <dgm:cxn modelId="{3C196022-81B4-427D-AA70-C43DEA774A8B}" type="presParOf" srcId="{9B0B1D1D-D6FE-4B4D-A0AA-39DE3D9774BC}" destId="{0754B732-5814-4196-BA04-C7AE2AA2E451}" srcOrd="1" destOrd="0" presId="urn:microsoft.com/office/officeart/2005/8/layout/hProcess3"/>
    <dgm:cxn modelId="{EDBE5743-0A9C-4692-B97F-A3BEE6AFF357}" type="presParOf" srcId="{0754B732-5814-4196-BA04-C7AE2AA2E451}" destId="{A75FD34E-9A66-4AD5-ADF8-28060D71CDB9}" srcOrd="0" destOrd="0" presId="urn:microsoft.com/office/officeart/2005/8/layout/hProcess3"/>
    <dgm:cxn modelId="{21135EC4-9C09-4A55-9FE1-AC2126824166}" type="presParOf" srcId="{0754B732-5814-4196-BA04-C7AE2AA2E451}" destId="{3D304596-B75D-45A1-977B-F1FDF36C2315}" srcOrd="1" destOrd="0" presId="urn:microsoft.com/office/officeart/2005/8/layout/hProcess3"/>
    <dgm:cxn modelId="{CA4DFB87-7D07-4CB4-84AC-1B21D4674651}" type="presParOf" srcId="{3D304596-B75D-45A1-977B-F1FDF36C2315}" destId="{8A5C8E16-37F1-4980-879B-BEFC0A528AAF}" srcOrd="0" destOrd="0" presId="urn:microsoft.com/office/officeart/2005/8/layout/hProcess3"/>
    <dgm:cxn modelId="{D3308A26-9F2D-4A4B-8503-1FF92AF5CDF6}" type="presParOf" srcId="{3D304596-B75D-45A1-977B-F1FDF36C2315}" destId="{7FFAA325-CBAB-4381-A740-DA799E61C46E}" srcOrd="1" destOrd="0" presId="urn:microsoft.com/office/officeart/2005/8/layout/hProcess3"/>
    <dgm:cxn modelId="{41A1B1B0-E91D-4E51-9B84-1DD0C079FC13}" type="presParOf" srcId="{3D304596-B75D-45A1-977B-F1FDF36C2315}" destId="{A2511A48-E544-48CE-8E14-F74F306C69BA}" srcOrd="2" destOrd="0" presId="urn:microsoft.com/office/officeart/2005/8/layout/hProcess3"/>
    <dgm:cxn modelId="{40235FD3-8F03-430C-B6E2-A3B531D1B880}" type="presParOf" srcId="{3D304596-B75D-45A1-977B-F1FDF36C2315}" destId="{B2DAB925-8513-4548-8F2A-F60B1020CC60}" srcOrd="3" destOrd="0" presId="urn:microsoft.com/office/officeart/2005/8/layout/hProcess3"/>
    <dgm:cxn modelId="{E5E88B14-E9C2-43A3-90E8-51567176C596}" type="presParOf" srcId="{0754B732-5814-4196-BA04-C7AE2AA2E451}" destId="{48FFEE87-4218-45C7-BED1-35068F6BC57B}" srcOrd="2" destOrd="0" presId="urn:microsoft.com/office/officeart/2005/8/layout/hProcess3"/>
    <dgm:cxn modelId="{C355E683-A398-4375-9B5E-19E0268C9257}" type="presParOf" srcId="{0754B732-5814-4196-BA04-C7AE2AA2E451}" destId="{CB3CE8C3-2D13-499A-8D0C-0E41BBA291F0}" srcOrd="3" destOrd="0" presId="urn:microsoft.com/office/officeart/2005/8/layout/hProcess3"/>
    <dgm:cxn modelId="{5BE95F10-42EE-422B-8DBD-5A762EA61DDE}" type="presParOf" srcId="{CB3CE8C3-2D13-499A-8D0C-0E41BBA291F0}" destId="{59504501-41D5-4500-B761-6EF9B171108D}" srcOrd="0" destOrd="0" presId="urn:microsoft.com/office/officeart/2005/8/layout/hProcess3"/>
    <dgm:cxn modelId="{4ABF0227-5622-42EB-A84E-BE1411F4FE3E}" type="presParOf" srcId="{CB3CE8C3-2D13-499A-8D0C-0E41BBA291F0}" destId="{A1439478-7D4F-483C-82D4-5C5DD8127EA8}" srcOrd="1" destOrd="0" presId="urn:microsoft.com/office/officeart/2005/8/layout/hProcess3"/>
    <dgm:cxn modelId="{B14082B4-B19C-48BB-AF4B-A563D87B529B}" type="presParOf" srcId="{CB3CE8C3-2D13-499A-8D0C-0E41BBA291F0}" destId="{BC997A9C-2A87-456A-B9DA-931E568E9023}" srcOrd="2" destOrd="0" presId="urn:microsoft.com/office/officeart/2005/8/layout/hProcess3"/>
    <dgm:cxn modelId="{88FAFB59-3421-4996-A6B1-BACCBA479ECD}" type="presParOf" srcId="{CB3CE8C3-2D13-499A-8D0C-0E41BBA291F0}" destId="{DF35769E-D833-4F51-9752-97D98A98F15B}" srcOrd="3" destOrd="0" presId="urn:microsoft.com/office/officeart/2005/8/layout/hProcess3"/>
    <dgm:cxn modelId="{49A35FD7-7B5E-41D9-ADF6-2183EF43B69B}" type="presParOf" srcId="{0754B732-5814-4196-BA04-C7AE2AA2E451}" destId="{6A56FC37-3854-437A-8E1D-ACEB9AAFEE10}" srcOrd="4" destOrd="0" presId="urn:microsoft.com/office/officeart/2005/8/layout/hProcess3"/>
    <dgm:cxn modelId="{A3498BB3-287C-4BAF-B379-3AB0E361E277}" type="presParOf" srcId="{0754B732-5814-4196-BA04-C7AE2AA2E451}" destId="{A9638841-A8A5-460F-A985-03B310625C25}" srcOrd="5" destOrd="0" presId="urn:microsoft.com/office/officeart/2005/8/layout/hProcess3"/>
    <dgm:cxn modelId="{9517920C-2C4D-4C58-ABE9-E768486141D1}" type="presParOf" srcId="{A9638841-A8A5-460F-A985-03B310625C25}" destId="{074F597B-5ED4-4C82-8EC1-C6E4D52D8D5A}" srcOrd="0" destOrd="0" presId="urn:microsoft.com/office/officeart/2005/8/layout/hProcess3"/>
    <dgm:cxn modelId="{D18420F4-8E28-4ABA-B465-7E8B10DBAA78}" type="presParOf" srcId="{A9638841-A8A5-460F-A985-03B310625C25}" destId="{FECB30B7-23CF-4146-A639-570F3901F739}" srcOrd="1" destOrd="0" presId="urn:microsoft.com/office/officeart/2005/8/layout/hProcess3"/>
    <dgm:cxn modelId="{0BEB6E5D-ACE5-49A9-939F-6F9BDD5437B1}" type="presParOf" srcId="{A9638841-A8A5-460F-A985-03B310625C25}" destId="{8011628E-55B3-4DFF-8936-B9C14B30E2FE}" srcOrd="2" destOrd="0" presId="urn:microsoft.com/office/officeart/2005/8/layout/hProcess3"/>
    <dgm:cxn modelId="{64036BBC-444C-4D56-B43B-988C3A81A951}" type="presParOf" srcId="{A9638841-A8A5-460F-A985-03B310625C25}" destId="{E8DA6305-E338-4E9B-9264-61BCFDD0D8BA}" srcOrd="3" destOrd="0" presId="urn:microsoft.com/office/officeart/2005/8/layout/hProcess3"/>
    <dgm:cxn modelId="{108A29DE-7878-43CF-9C5A-BC0B57E97752}" type="presParOf" srcId="{0754B732-5814-4196-BA04-C7AE2AA2E451}" destId="{46F8C536-50EC-4B81-A551-A76769E19695}" srcOrd="6" destOrd="0" presId="urn:microsoft.com/office/officeart/2005/8/layout/hProcess3"/>
    <dgm:cxn modelId="{C27F69F3-EF69-494B-AF0F-DFDB2490808A}" type="presParOf" srcId="{0754B732-5814-4196-BA04-C7AE2AA2E451}" destId="{ADAE06D9-F0F0-4E70-91FD-9ABB24C1EED3}" srcOrd="7" destOrd="0" presId="urn:microsoft.com/office/officeart/2005/8/layout/hProcess3"/>
    <dgm:cxn modelId="{528D140C-630D-4969-BF29-65D5359ACBDE}" type="presParOf" srcId="{0754B732-5814-4196-BA04-C7AE2AA2E451}" destId="{2AE8D616-E015-43A9-87B3-4657AAB37A96}" srcOrd="8" destOrd="0" presId="urn:microsoft.com/office/officeart/2005/8/layout/h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B2A3C8-62C9-482A-BCEA-39FC620893C8}" type="doc">
      <dgm:prSet loTypeId="urn:microsoft.com/office/officeart/2005/8/layout/hProcess3" loCatId="process" qsTypeId="urn:microsoft.com/office/officeart/2005/8/quickstyle/simple1" qsCatId="simple" csTypeId="urn:microsoft.com/office/officeart/2005/8/colors/accent1_2" csCatId="accent1" phldr="1"/>
      <dgm:spPr/>
    </dgm:pt>
    <dgm:pt modelId="{D9D5A3F1-0D83-446B-B2E1-E7193FDF6D58}">
      <dgm:prSet phldrT="[Texto]"/>
      <dgm:spPr/>
      <dgm:t>
        <a:bodyPr/>
        <a:lstStyle/>
        <a:p>
          <a:r>
            <a:rPr lang="es-ES_tradnl" dirty="0"/>
            <a:t> </a:t>
          </a:r>
          <a:endParaRPr lang="es-CL" dirty="0"/>
        </a:p>
      </dgm:t>
    </dgm:pt>
    <dgm:pt modelId="{0F57513C-E9F4-4C95-BC18-D6BA75404C01}" type="parTrans" cxnId="{B30D54EA-2A0A-4F1E-A660-DAFBB89FE629}">
      <dgm:prSet/>
      <dgm:spPr/>
      <dgm:t>
        <a:bodyPr/>
        <a:lstStyle/>
        <a:p>
          <a:endParaRPr lang="es-CL"/>
        </a:p>
      </dgm:t>
    </dgm:pt>
    <dgm:pt modelId="{7DB384A9-8331-4F35-B9E2-3DB22BD12C65}" type="sibTrans" cxnId="{B30D54EA-2A0A-4F1E-A660-DAFBB89FE629}">
      <dgm:prSet/>
      <dgm:spPr/>
      <dgm:t>
        <a:bodyPr/>
        <a:lstStyle/>
        <a:p>
          <a:endParaRPr lang="es-CL"/>
        </a:p>
      </dgm:t>
    </dgm:pt>
    <dgm:pt modelId="{DCAB5A1B-65AC-4A46-9BC4-89B46C8C6337}">
      <dgm:prSet phldrT="[Texto]"/>
      <dgm:spPr/>
      <dgm:t>
        <a:bodyPr/>
        <a:lstStyle/>
        <a:p>
          <a:r>
            <a:rPr lang="es-ES_tradnl" dirty="0"/>
            <a:t> </a:t>
          </a:r>
          <a:endParaRPr lang="es-CL" dirty="0"/>
        </a:p>
      </dgm:t>
    </dgm:pt>
    <dgm:pt modelId="{966C44F9-7793-4623-8DB3-7B87B86F07D6}" type="parTrans" cxnId="{A63D7591-FA75-49D0-AEEE-2842CB42BA73}">
      <dgm:prSet/>
      <dgm:spPr/>
      <dgm:t>
        <a:bodyPr/>
        <a:lstStyle/>
        <a:p>
          <a:endParaRPr lang="es-CL"/>
        </a:p>
      </dgm:t>
    </dgm:pt>
    <dgm:pt modelId="{E4372ABA-F52B-4EA5-985E-5B9DA6088DBC}" type="sibTrans" cxnId="{A63D7591-FA75-49D0-AEEE-2842CB42BA73}">
      <dgm:prSet/>
      <dgm:spPr/>
      <dgm:t>
        <a:bodyPr/>
        <a:lstStyle/>
        <a:p>
          <a:endParaRPr lang="es-CL"/>
        </a:p>
      </dgm:t>
    </dgm:pt>
    <dgm:pt modelId="{86CFB00B-7CDD-4BB3-8117-1B4E2834D3D9}">
      <dgm:prSet phldrT="[Texto]"/>
      <dgm:spPr/>
      <dgm:t>
        <a:bodyPr/>
        <a:lstStyle/>
        <a:p>
          <a:r>
            <a:rPr lang="es-ES_tradnl" dirty="0"/>
            <a:t> </a:t>
          </a:r>
          <a:endParaRPr lang="es-CL" dirty="0"/>
        </a:p>
      </dgm:t>
    </dgm:pt>
    <dgm:pt modelId="{E180D816-F111-4B36-B2D2-DBE2E3705652}" type="parTrans" cxnId="{7642DED2-C837-4EE1-BBA9-4B8732B0BE43}">
      <dgm:prSet/>
      <dgm:spPr/>
      <dgm:t>
        <a:bodyPr/>
        <a:lstStyle/>
        <a:p>
          <a:endParaRPr lang="es-CL"/>
        </a:p>
      </dgm:t>
    </dgm:pt>
    <dgm:pt modelId="{7FF52C9A-1AE7-441E-AEDF-504EE1CF86C0}" type="sibTrans" cxnId="{7642DED2-C837-4EE1-BBA9-4B8732B0BE43}">
      <dgm:prSet/>
      <dgm:spPr/>
      <dgm:t>
        <a:bodyPr/>
        <a:lstStyle/>
        <a:p>
          <a:endParaRPr lang="es-CL"/>
        </a:p>
      </dgm:t>
    </dgm:pt>
    <dgm:pt modelId="{9B0B1D1D-D6FE-4B4D-A0AA-39DE3D9774BC}" type="pres">
      <dgm:prSet presAssocID="{FDB2A3C8-62C9-482A-BCEA-39FC620893C8}" presName="Name0" presStyleCnt="0">
        <dgm:presLayoutVars>
          <dgm:dir/>
          <dgm:animLvl val="lvl"/>
          <dgm:resizeHandles val="exact"/>
        </dgm:presLayoutVars>
      </dgm:prSet>
      <dgm:spPr/>
    </dgm:pt>
    <dgm:pt modelId="{D6C7CE95-CEC8-4809-A287-5E9A1A7E0191}" type="pres">
      <dgm:prSet presAssocID="{FDB2A3C8-62C9-482A-BCEA-39FC620893C8}" presName="dummy" presStyleCnt="0"/>
      <dgm:spPr/>
    </dgm:pt>
    <dgm:pt modelId="{0754B732-5814-4196-BA04-C7AE2AA2E451}" type="pres">
      <dgm:prSet presAssocID="{FDB2A3C8-62C9-482A-BCEA-39FC620893C8}" presName="linH" presStyleCnt="0"/>
      <dgm:spPr/>
    </dgm:pt>
    <dgm:pt modelId="{A75FD34E-9A66-4AD5-ADF8-28060D71CDB9}" type="pres">
      <dgm:prSet presAssocID="{FDB2A3C8-62C9-482A-BCEA-39FC620893C8}" presName="padding1" presStyleCnt="0"/>
      <dgm:spPr/>
    </dgm:pt>
    <dgm:pt modelId="{3D304596-B75D-45A1-977B-F1FDF36C2315}" type="pres">
      <dgm:prSet presAssocID="{D9D5A3F1-0D83-446B-B2E1-E7193FDF6D58}" presName="linV" presStyleCnt="0"/>
      <dgm:spPr/>
    </dgm:pt>
    <dgm:pt modelId="{8A5C8E16-37F1-4980-879B-BEFC0A528AAF}" type="pres">
      <dgm:prSet presAssocID="{D9D5A3F1-0D83-446B-B2E1-E7193FDF6D58}" presName="spVertical1" presStyleCnt="0"/>
      <dgm:spPr/>
    </dgm:pt>
    <dgm:pt modelId="{7FFAA325-CBAB-4381-A740-DA799E61C46E}" type="pres">
      <dgm:prSet presAssocID="{D9D5A3F1-0D83-446B-B2E1-E7193FDF6D58}" presName="parTx" presStyleLbl="revTx" presStyleIdx="0" presStyleCnt="3">
        <dgm:presLayoutVars>
          <dgm:chMax val="0"/>
          <dgm:chPref val="0"/>
          <dgm:bulletEnabled val="1"/>
        </dgm:presLayoutVars>
      </dgm:prSet>
      <dgm:spPr/>
    </dgm:pt>
    <dgm:pt modelId="{A2511A48-E544-48CE-8E14-F74F306C69BA}" type="pres">
      <dgm:prSet presAssocID="{D9D5A3F1-0D83-446B-B2E1-E7193FDF6D58}" presName="spVertical2" presStyleCnt="0"/>
      <dgm:spPr/>
    </dgm:pt>
    <dgm:pt modelId="{B2DAB925-8513-4548-8F2A-F60B1020CC60}" type="pres">
      <dgm:prSet presAssocID="{D9D5A3F1-0D83-446B-B2E1-E7193FDF6D58}" presName="spVertical3" presStyleCnt="0"/>
      <dgm:spPr/>
    </dgm:pt>
    <dgm:pt modelId="{48FFEE87-4218-45C7-BED1-35068F6BC57B}" type="pres">
      <dgm:prSet presAssocID="{7DB384A9-8331-4F35-B9E2-3DB22BD12C65}" presName="space" presStyleCnt="0"/>
      <dgm:spPr/>
    </dgm:pt>
    <dgm:pt modelId="{CB3CE8C3-2D13-499A-8D0C-0E41BBA291F0}" type="pres">
      <dgm:prSet presAssocID="{DCAB5A1B-65AC-4A46-9BC4-89B46C8C6337}" presName="linV" presStyleCnt="0"/>
      <dgm:spPr/>
    </dgm:pt>
    <dgm:pt modelId="{59504501-41D5-4500-B761-6EF9B171108D}" type="pres">
      <dgm:prSet presAssocID="{DCAB5A1B-65AC-4A46-9BC4-89B46C8C6337}" presName="spVertical1" presStyleCnt="0"/>
      <dgm:spPr/>
    </dgm:pt>
    <dgm:pt modelId="{A1439478-7D4F-483C-82D4-5C5DD8127EA8}" type="pres">
      <dgm:prSet presAssocID="{DCAB5A1B-65AC-4A46-9BC4-89B46C8C6337}" presName="parTx" presStyleLbl="revTx" presStyleIdx="1" presStyleCnt="3">
        <dgm:presLayoutVars>
          <dgm:chMax val="0"/>
          <dgm:chPref val="0"/>
          <dgm:bulletEnabled val="1"/>
        </dgm:presLayoutVars>
      </dgm:prSet>
      <dgm:spPr/>
    </dgm:pt>
    <dgm:pt modelId="{BC997A9C-2A87-456A-B9DA-931E568E9023}" type="pres">
      <dgm:prSet presAssocID="{DCAB5A1B-65AC-4A46-9BC4-89B46C8C6337}" presName="spVertical2" presStyleCnt="0"/>
      <dgm:spPr/>
    </dgm:pt>
    <dgm:pt modelId="{DF35769E-D833-4F51-9752-97D98A98F15B}" type="pres">
      <dgm:prSet presAssocID="{DCAB5A1B-65AC-4A46-9BC4-89B46C8C6337}" presName="spVertical3" presStyleCnt="0"/>
      <dgm:spPr/>
    </dgm:pt>
    <dgm:pt modelId="{6A56FC37-3854-437A-8E1D-ACEB9AAFEE10}" type="pres">
      <dgm:prSet presAssocID="{E4372ABA-F52B-4EA5-985E-5B9DA6088DBC}" presName="space" presStyleCnt="0"/>
      <dgm:spPr/>
    </dgm:pt>
    <dgm:pt modelId="{A9638841-A8A5-460F-A985-03B310625C25}" type="pres">
      <dgm:prSet presAssocID="{86CFB00B-7CDD-4BB3-8117-1B4E2834D3D9}" presName="linV" presStyleCnt="0"/>
      <dgm:spPr/>
    </dgm:pt>
    <dgm:pt modelId="{074F597B-5ED4-4C82-8EC1-C6E4D52D8D5A}" type="pres">
      <dgm:prSet presAssocID="{86CFB00B-7CDD-4BB3-8117-1B4E2834D3D9}" presName="spVertical1" presStyleCnt="0"/>
      <dgm:spPr/>
    </dgm:pt>
    <dgm:pt modelId="{FECB30B7-23CF-4146-A639-570F3901F739}" type="pres">
      <dgm:prSet presAssocID="{86CFB00B-7CDD-4BB3-8117-1B4E2834D3D9}" presName="parTx" presStyleLbl="revTx" presStyleIdx="2" presStyleCnt="3">
        <dgm:presLayoutVars>
          <dgm:chMax val="0"/>
          <dgm:chPref val="0"/>
          <dgm:bulletEnabled val="1"/>
        </dgm:presLayoutVars>
      </dgm:prSet>
      <dgm:spPr/>
    </dgm:pt>
    <dgm:pt modelId="{8011628E-55B3-4DFF-8936-B9C14B30E2FE}" type="pres">
      <dgm:prSet presAssocID="{86CFB00B-7CDD-4BB3-8117-1B4E2834D3D9}" presName="spVertical2" presStyleCnt="0"/>
      <dgm:spPr/>
    </dgm:pt>
    <dgm:pt modelId="{E8DA6305-E338-4E9B-9264-61BCFDD0D8BA}" type="pres">
      <dgm:prSet presAssocID="{86CFB00B-7CDD-4BB3-8117-1B4E2834D3D9}" presName="spVertical3" presStyleCnt="0"/>
      <dgm:spPr/>
    </dgm:pt>
    <dgm:pt modelId="{46F8C536-50EC-4B81-A551-A76769E19695}" type="pres">
      <dgm:prSet presAssocID="{FDB2A3C8-62C9-482A-BCEA-39FC620893C8}" presName="padding2" presStyleCnt="0"/>
      <dgm:spPr/>
    </dgm:pt>
    <dgm:pt modelId="{ADAE06D9-F0F0-4E70-91FD-9ABB24C1EED3}" type="pres">
      <dgm:prSet presAssocID="{FDB2A3C8-62C9-482A-BCEA-39FC620893C8}" presName="negArrow" presStyleCnt="0"/>
      <dgm:spPr/>
    </dgm:pt>
    <dgm:pt modelId="{2AE8D616-E015-43A9-87B3-4657AAB37A96}" type="pres">
      <dgm:prSet presAssocID="{FDB2A3C8-62C9-482A-BCEA-39FC620893C8}" presName="backgroundArrow" presStyleLbl="node1" presStyleIdx="0" presStyleCnt="1" custAng="5400000" custFlipVert="1" custScaleX="96060" custScaleY="44591" custLinFactNeighborX="-41273" custLinFactNeighborY="-375"/>
      <dgm:spPr>
        <a:solidFill>
          <a:srgbClr val="FF0000"/>
        </a:solidFill>
        <a:ln>
          <a:solidFill>
            <a:srgbClr val="FF0000"/>
          </a:solidFill>
        </a:ln>
      </dgm:spPr>
    </dgm:pt>
  </dgm:ptLst>
  <dgm:cxnLst>
    <dgm:cxn modelId="{EC0BEC14-10C1-4F53-B62B-221F9E2DB3DD}" type="presOf" srcId="{DCAB5A1B-65AC-4A46-9BC4-89B46C8C6337}" destId="{A1439478-7D4F-483C-82D4-5C5DD8127EA8}" srcOrd="0" destOrd="0" presId="urn:microsoft.com/office/officeart/2005/8/layout/hProcess3"/>
    <dgm:cxn modelId="{6139597B-BAD2-43B5-AF75-C4E666DE18A3}" type="presOf" srcId="{D9D5A3F1-0D83-446B-B2E1-E7193FDF6D58}" destId="{7FFAA325-CBAB-4381-A740-DA799E61C46E}" srcOrd="0" destOrd="0" presId="urn:microsoft.com/office/officeart/2005/8/layout/hProcess3"/>
    <dgm:cxn modelId="{A63D7591-FA75-49D0-AEEE-2842CB42BA73}" srcId="{FDB2A3C8-62C9-482A-BCEA-39FC620893C8}" destId="{DCAB5A1B-65AC-4A46-9BC4-89B46C8C6337}" srcOrd="1" destOrd="0" parTransId="{966C44F9-7793-4623-8DB3-7B87B86F07D6}" sibTransId="{E4372ABA-F52B-4EA5-985E-5B9DA6088DBC}"/>
    <dgm:cxn modelId="{7642DED2-C837-4EE1-BBA9-4B8732B0BE43}" srcId="{FDB2A3C8-62C9-482A-BCEA-39FC620893C8}" destId="{86CFB00B-7CDD-4BB3-8117-1B4E2834D3D9}" srcOrd="2" destOrd="0" parTransId="{E180D816-F111-4B36-B2D2-DBE2E3705652}" sibTransId="{7FF52C9A-1AE7-441E-AEDF-504EE1CF86C0}"/>
    <dgm:cxn modelId="{B30D54EA-2A0A-4F1E-A660-DAFBB89FE629}" srcId="{FDB2A3C8-62C9-482A-BCEA-39FC620893C8}" destId="{D9D5A3F1-0D83-446B-B2E1-E7193FDF6D58}" srcOrd="0" destOrd="0" parTransId="{0F57513C-E9F4-4C95-BC18-D6BA75404C01}" sibTransId="{7DB384A9-8331-4F35-B9E2-3DB22BD12C65}"/>
    <dgm:cxn modelId="{787A69F8-202E-402D-8627-07AF2C1254F7}" type="presOf" srcId="{86CFB00B-7CDD-4BB3-8117-1B4E2834D3D9}" destId="{FECB30B7-23CF-4146-A639-570F3901F739}" srcOrd="0" destOrd="0" presId="urn:microsoft.com/office/officeart/2005/8/layout/hProcess3"/>
    <dgm:cxn modelId="{051ACDFD-19D9-4D40-80E0-496D56B23997}" type="presOf" srcId="{FDB2A3C8-62C9-482A-BCEA-39FC620893C8}" destId="{9B0B1D1D-D6FE-4B4D-A0AA-39DE3D9774BC}" srcOrd="0" destOrd="0" presId="urn:microsoft.com/office/officeart/2005/8/layout/hProcess3"/>
    <dgm:cxn modelId="{5725483D-B8B8-4C83-BD33-2996B60BD815}" type="presParOf" srcId="{9B0B1D1D-D6FE-4B4D-A0AA-39DE3D9774BC}" destId="{D6C7CE95-CEC8-4809-A287-5E9A1A7E0191}" srcOrd="0" destOrd="0" presId="urn:microsoft.com/office/officeart/2005/8/layout/hProcess3"/>
    <dgm:cxn modelId="{853A4EF2-AAEE-4361-B105-145662B55036}" type="presParOf" srcId="{9B0B1D1D-D6FE-4B4D-A0AA-39DE3D9774BC}" destId="{0754B732-5814-4196-BA04-C7AE2AA2E451}" srcOrd="1" destOrd="0" presId="urn:microsoft.com/office/officeart/2005/8/layout/hProcess3"/>
    <dgm:cxn modelId="{C3F40BBC-848C-4F0E-BAE5-E789DD4B7F72}" type="presParOf" srcId="{0754B732-5814-4196-BA04-C7AE2AA2E451}" destId="{A75FD34E-9A66-4AD5-ADF8-28060D71CDB9}" srcOrd="0" destOrd="0" presId="urn:microsoft.com/office/officeart/2005/8/layout/hProcess3"/>
    <dgm:cxn modelId="{ABC3E4E0-FD5A-489C-BE41-479C51B525AB}" type="presParOf" srcId="{0754B732-5814-4196-BA04-C7AE2AA2E451}" destId="{3D304596-B75D-45A1-977B-F1FDF36C2315}" srcOrd="1" destOrd="0" presId="urn:microsoft.com/office/officeart/2005/8/layout/hProcess3"/>
    <dgm:cxn modelId="{B135B6B2-335C-4460-8ACD-1CE7FB390BBC}" type="presParOf" srcId="{3D304596-B75D-45A1-977B-F1FDF36C2315}" destId="{8A5C8E16-37F1-4980-879B-BEFC0A528AAF}" srcOrd="0" destOrd="0" presId="urn:microsoft.com/office/officeart/2005/8/layout/hProcess3"/>
    <dgm:cxn modelId="{BF56F822-9CB5-441E-AA8F-6EB8E20455B3}" type="presParOf" srcId="{3D304596-B75D-45A1-977B-F1FDF36C2315}" destId="{7FFAA325-CBAB-4381-A740-DA799E61C46E}" srcOrd="1" destOrd="0" presId="urn:microsoft.com/office/officeart/2005/8/layout/hProcess3"/>
    <dgm:cxn modelId="{0EE88786-4390-410D-8354-B06DCCA25D17}" type="presParOf" srcId="{3D304596-B75D-45A1-977B-F1FDF36C2315}" destId="{A2511A48-E544-48CE-8E14-F74F306C69BA}" srcOrd="2" destOrd="0" presId="urn:microsoft.com/office/officeart/2005/8/layout/hProcess3"/>
    <dgm:cxn modelId="{6A53A631-E0CC-4AC4-A1E8-35B77887574E}" type="presParOf" srcId="{3D304596-B75D-45A1-977B-F1FDF36C2315}" destId="{B2DAB925-8513-4548-8F2A-F60B1020CC60}" srcOrd="3" destOrd="0" presId="urn:microsoft.com/office/officeart/2005/8/layout/hProcess3"/>
    <dgm:cxn modelId="{30A3FF40-E51B-4C2D-985C-C659EE85613E}" type="presParOf" srcId="{0754B732-5814-4196-BA04-C7AE2AA2E451}" destId="{48FFEE87-4218-45C7-BED1-35068F6BC57B}" srcOrd="2" destOrd="0" presId="urn:microsoft.com/office/officeart/2005/8/layout/hProcess3"/>
    <dgm:cxn modelId="{1EB868D2-0DB8-4EC4-9694-9AEFEE1BEB41}" type="presParOf" srcId="{0754B732-5814-4196-BA04-C7AE2AA2E451}" destId="{CB3CE8C3-2D13-499A-8D0C-0E41BBA291F0}" srcOrd="3" destOrd="0" presId="urn:microsoft.com/office/officeart/2005/8/layout/hProcess3"/>
    <dgm:cxn modelId="{75BD9FF2-C213-4204-AFBD-72F120E1AA69}" type="presParOf" srcId="{CB3CE8C3-2D13-499A-8D0C-0E41BBA291F0}" destId="{59504501-41D5-4500-B761-6EF9B171108D}" srcOrd="0" destOrd="0" presId="urn:microsoft.com/office/officeart/2005/8/layout/hProcess3"/>
    <dgm:cxn modelId="{90D925F9-A6D6-4C3C-B33F-F1D6F574A6B0}" type="presParOf" srcId="{CB3CE8C3-2D13-499A-8D0C-0E41BBA291F0}" destId="{A1439478-7D4F-483C-82D4-5C5DD8127EA8}" srcOrd="1" destOrd="0" presId="urn:microsoft.com/office/officeart/2005/8/layout/hProcess3"/>
    <dgm:cxn modelId="{29DE646E-B784-4AB6-B8BF-F4588A66CCF2}" type="presParOf" srcId="{CB3CE8C3-2D13-499A-8D0C-0E41BBA291F0}" destId="{BC997A9C-2A87-456A-B9DA-931E568E9023}" srcOrd="2" destOrd="0" presId="urn:microsoft.com/office/officeart/2005/8/layout/hProcess3"/>
    <dgm:cxn modelId="{8AE90FE8-1AC5-404D-B105-BF5F71A29FA8}" type="presParOf" srcId="{CB3CE8C3-2D13-499A-8D0C-0E41BBA291F0}" destId="{DF35769E-D833-4F51-9752-97D98A98F15B}" srcOrd="3" destOrd="0" presId="urn:microsoft.com/office/officeart/2005/8/layout/hProcess3"/>
    <dgm:cxn modelId="{FCD644D3-9077-4E71-BB3D-3B3FA034C953}" type="presParOf" srcId="{0754B732-5814-4196-BA04-C7AE2AA2E451}" destId="{6A56FC37-3854-437A-8E1D-ACEB9AAFEE10}" srcOrd="4" destOrd="0" presId="urn:microsoft.com/office/officeart/2005/8/layout/hProcess3"/>
    <dgm:cxn modelId="{41B118E2-0E45-4022-892A-FD5725276783}" type="presParOf" srcId="{0754B732-5814-4196-BA04-C7AE2AA2E451}" destId="{A9638841-A8A5-460F-A985-03B310625C25}" srcOrd="5" destOrd="0" presId="urn:microsoft.com/office/officeart/2005/8/layout/hProcess3"/>
    <dgm:cxn modelId="{FC6CFBDD-669C-4F1A-BB30-29AD9413FA25}" type="presParOf" srcId="{A9638841-A8A5-460F-A985-03B310625C25}" destId="{074F597B-5ED4-4C82-8EC1-C6E4D52D8D5A}" srcOrd="0" destOrd="0" presId="urn:microsoft.com/office/officeart/2005/8/layout/hProcess3"/>
    <dgm:cxn modelId="{D20BA7EE-EB7E-4005-843C-D848BEDD7DC4}" type="presParOf" srcId="{A9638841-A8A5-460F-A985-03B310625C25}" destId="{FECB30B7-23CF-4146-A639-570F3901F739}" srcOrd="1" destOrd="0" presId="urn:microsoft.com/office/officeart/2005/8/layout/hProcess3"/>
    <dgm:cxn modelId="{4EB2A575-0FFD-403B-BF20-79C244DE885B}" type="presParOf" srcId="{A9638841-A8A5-460F-A985-03B310625C25}" destId="{8011628E-55B3-4DFF-8936-B9C14B30E2FE}" srcOrd="2" destOrd="0" presId="urn:microsoft.com/office/officeart/2005/8/layout/hProcess3"/>
    <dgm:cxn modelId="{62C5D545-4B2D-42FB-A73F-656D8A505A1B}" type="presParOf" srcId="{A9638841-A8A5-460F-A985-03B310625C25}" destId="{E8DA6305-E338-4E9B-9264-61BCFDD0D8BA}" srcOrd="3" destOrd="0" presId="urn:microsoft.com/office/officeart/2005/8/layout/hProcess3"/>
    <dgm:cxn modelId="{9D23E1EE-80F9-4A7B-B040-00ABFC22EE99}" type="presParOf" srcId="{0754B732-5814-4196-BA04-C7AE2AA2E451}" destId="{46F8C536-50EC-4B81-A551-A76769E19695}" srcOrd="6" destOrd="0" presId="urn:microsoft.com/office/officeart/2005/8/layout/hProcess3"/>
    <dgm:cxn modelId="{039AEBD5-8B89-4195-B9B2-961BD330B36C}" type="presParOf" srcId="{0754B732-5814-4196-BA04-C7AE2AA2E451}" destId="{ADAE06D9-F0F0-4E70-91FD-9ABB24C1EED3}" srcOrd="7" destOrd="0" presId="urn:microsoft.com/office/officeart/2005/8/layout/hProcess3"/>
    <dgm:cxn modelId="{33151AC4-B84C-4CB5-8910-EB055DBB6C38}" type="presParOf" srcId="{0754B732-5814-4196-BA04-C7AE2AA2E451}" destId="{2AE8D616-E015-43A9-87B3-4657AAB37A96}" srcOrd="8" destOrd="0" presId="urn:microsoft.com/office/officeart/2005/8/layout/hProcess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B2A3C8-62C9-482A-BCEA-39FC620893C8}" type="doc">
      <dgm:prSet loTypeId="urn:microsoft.com/office/officeart/2005/8/layout/hProcess3" loCatId="process" qsTypeId="urn:microsoft.com/office/officeart/2005/8/quickstyle/simple1" qsCatId="simple" csTypeId="urn:microsoft.com/office/officeart/2005/8/colors/accent1_2" csCatId="accent1" phldr="1"/>
      <dgm:spPr/>
    </dgm:pt>
    <dgm:pt modelId="{D9D5A3F1-0D83-446B-B2E1-E7193FDF6D58}">
      <dgm:prSet phldrT="[Texto]"/>
      <dgm:spPr/>
      <dgm:t>
        <a:bodyPr/>
        <a:lstStyle/>
        <a:p>
          <a:r>
            <a:rPr lang="es-ES_tradnl" dirty="0"/>
            <a:t> </a:t>
          </a:r>
          <a:endParaRPr lang="es-CL" dirty="0"/>
        </a:p>
      </dgm:t>
    </dgm:pt>
    <dgm:pt modelId="{0F57513C-E9F4-4C95-BC18-D6BA75404C01}" type="parTrans" cxnId="{B30D54EA-2A0A-4F1E-A660-DAFBB89FE629}">
      <dgm:prSet/>
      <dgm:spPr/>
      <dgm:t>
        <a:bodyPr/>
        <a:lstStyle/>
        <a:p>
          <a:endParaRPr lang="es-CL"/>
        </a:p>
      </dgm:t>
    </dgm:pt>
    <dgm:pt modelId="{7DB384A9-8331-4F35-B9E2-3DB22BD12C65}" type="sibTrans" cxnId="{B30D54EA-2A0A-4F1E-A660-DAFBB89FE629}">
      <dgm:prSet/>
      <dgm:spPr/>
      <dgm:t>
        <a:bodyPr/>
        <a:lstStyle/>
        <a:p>
          <a:endParaRPr lang="es-CL"/>
        </a:p>
      </dgm:t>
    </dgm:pt>
    <dgm:pt modelId="{DCAB5A1B-65AC-4A46-9BC4-89B46C8C6337}">
      <dgm:prSet phldrT="[Texto]"/>
      <dgm:spPr/>
      <dgm:t>
        <a:bodyPr/>
        <a:lstStyle/>
        <a:p>
          <a:r>
            <a:rPr lang="es-ES_tradnl" dirty="0"/>
            <a:t> </a:t>
          </a:r>
          <a:endParaRPr lang="es-CL" dirty="0"/>
        </a:p>
      </dgm:t>
    </dgm:pt>
    <dgm:pt modelId="{966C44F9-7793-4623-8DB3-7B87B86F07D6}" type="parTrans" cxnId="{A63D7591-FA75-49D0-AEEE-2842CB42BA73}">
      <dgm:prSet/>
      <dgm:spPr/>
      <dgm:t>
        <a:bodyPr/>
        <a:lstStyle/>
        <a:p>
          <a:endParaRPr lang="es-CL"/>
        </a:p>
      </dgm:t>
    </dgm:pt>
    <dgm:pt modelId="{E4372ABA-F52B-4EA5-985E-5B9DA6088DBC}" type="sibTrans" cxnId="{A63D7591-FA75-49D0-AEEE-2842CB42BA73}">
      <dgm:prSet/>
      <dgm:spPr/>
      <dgm:t>
        <a:bodyPr/>
        <a:lstStyle/>
        <a:p>
          <a:endParaRPr lang="es-CL"/>
        </a:p>
      </dgm:t>
    </dgm:pt>
    <dgm:pt modelId="{86CFB00B-7CDD-4BB3-8117-1B4E2834D3D9}">
      <dgm:prSet phldrT="[Texto]"/>
      <dgm:spPr/>
      <dgm:t>
        <a:bodyPr/>
        <a:lstStyle/>
        <a:p>
          <a:r>
            <a:rPr lang="es-ES_tradnl" dirty="0"/>
            <a:t> </a:t>
          </a:r>
          <a:endParaRPr lang="es-CL" dirty="0"/>
        </a:p>
      </dgm:t>
    </dgm:pt>
    <dgm:pt modelId="{E180D816-F111-4B36-B2D2-DBE2E3705652}" type="parTrans" cxnId="{7642DED2-C837-4EE1-BBA9-4B8732B0BE43}">
      <dgm:prSet/>
      <dgm:spPr/>
      <dgm:t>
        <a:bodyPr/>
        <a:lstStyle/>
        <a:p>
          <a:endParaRPr lang="es-CL"/>
        </a:p>
      </dgm:t>
    </dgm:pt>
    <dgm:pt modelId="{7FF52C9A-1AE7-441E-AEDF-504EE1CF86C0}" type="sibTrans" cxnId="{7642DED2-C837-4EE1-BBA9-4B8732B0BE43}">
      <dgm:prSet/>
      <dgm:spPr/>
      <dgm:t>
        <a:bodyPr/>
        <a:lstStyle/>
        <a:p>
          <a:endParaRPr lang="es-CL"/>
        </a:p>
      </dgm:t>
    </dgm:pt>
    <dgm:pt modelId="{9B0B1D1D-D6FE-4B4D-A0AA-39DE3D9774BC}" type="pres">
      <dgm:prSet presAssocID="{FDB2A3C8-62C9-482A-BCEA-39FC620893C8}" presName="Name0" presStyleCnt="0">
        <dgm:presLayoutVars>
          <dgm:dir/>
          <dgm:animLvl val="lvl"/>
          <dgm:resizeHandles val="exact"/>
        </dgm:presLayoutVars>
      </dgm:prSet>
      <dgm:spPr/>
    </dgm:pt>
    <dgm:pt modelId="{D6C7CE95-CEC8-4809-A287-5E9A1A7E0191}" type="pres">
      <dgm:prSet presAssocID="{FDB2A3C8-62C9-482A-BCEA-39FC620893C8}" presName="dummy" presStyleCnt="0"/>
      <dgm:spPr/>
    </dgm:pt>
    <dgm:pt modelId="{0754B732-5814-4196-BA04-C7AE2AA2E451}" type="pres">
      <dgm:prSet presAssocID="{FDB2A3C8-62C9-482A-BCEA-39FC620893C8}" presName="linH" presStyleCnt="0"/>
      <dgm:spPr/>
    </dgm:pt>
    <dgm:pt modelId="{A75FD34E-9A66-4AD5-ADF8-28060D71CDB9}" type="pres">
      <dgm:prSet presAssocID="{FDB2A3C8-62C9-482A-BCEA-39FC620893C8}" presName="padding1" presStyleCnt="0"/>
      <dgm:spPr/>
    </dgm:pt>
    <dgm:pt modelId="{3D304596-B75D-45A1-977B-F1FDF36C2315}" type="pres">
      <dgm:prSet presAssocID="{D9D5A3F1-0D83-446B-B2E1-E7193FDF6D58}" presName="linV" presStyleCnt="0"/>
      <dgm:spPr/>
    </dgm:pt>
    <dgm:pt modelId="{8A5C8E16-37F1-4980-879B-BEFC0A528AAF}" type="pres">
      <dgm:prSet presAssocID="{D9D5A3F1-0D83-446B-B2E1-E7193FDF6D58}" presName="spVertical1" presStyleCnt="0"/>
      <dgm:spPr/>
    </dgm:pt>
    <dgm:pt modelId="{7FFAA325-CBAB-4381-A740-DA799E61C46E}" type="pres">
      <dgm:prSet presAssocID="{D9D5A3F1-0D83-446B-B2E1-E7193FDF6D58}" presName="parTx" presStyleLbl="revTx" presStyleIdx="0" presStyleCnt="3">
        <dgm:presLayoutVars>
          <dgm:chMax val="0"/>
          <dgm:chPref val="0"/>
          <dgm:bulletEnabled val="1"/>
        </dgm:presLayoutVars>
      </dgm:prSet>
      <dgm:spPr/>
    </dgm:pt>
    <dgm:pt modelId="{A2511A48-E544-48CE-8E14-F74F306C69BA}" type="pres">
      <dgm:prSet presAssocID="{D9D5A3F1-0D83-446B-B2E1-E7193FDF6D58}" presName="spVertical2" presStyleCnt="0"/>
      <dgm:spPr/>
    </dgm:pt>
    <dgm:pt modelId="{B2DAB925-8513-4548-8F2A-F60B1020CC60}" type="pres">
      <dgm:prSet presAssocID="{D9D5A3F1-0D83-446B-B2E1-E7193FDF6D58}" presName="spVertical3" presStyleCnt="0"/>
      <dgm:spPr/>
    </dgm:pt>
    <dgm:pt modelId="{48FFEE87-4218-45C7-BED1-35068F6BC57B}" type="pres">
      <dgm:prSet presAssocID="{7DB384A9-8331-4F35-B9E2-3DB22BD12C65}" presName="space" presStyleCnt="0"/>
      <dgm:spPr/>
    </dgm:pt>
    <dgm:pt modelId="{CB3CE8C3-2D13-499A-8D0C-0E41BBA291F0}" type="pres">
      <dgm:prSet presAssocID="{DCAB5A1B-65AC-4A46-9BC4-89B46C8C6337}" presName="linV" presStyleCnt="0"/>
      <dgm:spPr/>
    </dgm:pt>
    <dgm:pt modelId="{59504501-41D5-4500-B761-6EF9B171108D}" type="pres">
      <dgm:prSet presAssocID="{DCAB5A1B-65AC-4A46-9BC4-89B46C8C6337}" presName="spVertical1" presStyleCnt="0"/>
      <dgm:spPr/>
    </dgm:pt>
    <dgm:pt modelId="{A1439478-7D4F-483C-82D4-5C5DD8127EA8}" type="pres">
      <dgm:prSet presAssocID="{DCAB5A1B-65AC-4A46-9BC4-89B46C8C6337}" presName="parTx" presStyleLbl="revTx" presStyleIdx="1" presStyleCnt="3">
        <dgm:presLayoutVars>
          <dgm:chMax val="0"/>
          <dgm:chPref val="0"/>
          <dgm:bulletEnabled val="1"/>
        </dgm:presLayoutVars>
      </dgm:prSet>
      <dgm:spPr/>
    </dgm:pt>
    <dgm:pt modelId="{BC997A9C-2A87-456A-B9DA-931E568E9023}" type="pres">
      <dgm:prSet presAssocID="{DCAB5A1B-65AC-4A46-9BC4-89B46C8C6337}" presName="spVertical2" presStyleCnt="0"/>
      <dgm:spPr/>
    </dgm:pt>
    <dgm:pt modelId="{DF35769E-D833-4F51-9752-97D98A98F15B}" type="pres">
      <dgm:prSet presAssocID="{DCAB5A1B-65AC-4A46-9BC4-89B46C8C6337}" presName="spVertical3" presStyleCnt="0"/>
      <dgm:spPr/>
    </dgm:pt>
    <dgm:pt modelId="{6A56FC37-3854-437A-8E1D-ACEB9AAFEE10}" type="pres">
      <dgm:prSet presAssocID="{E4372ABA-F52B-4EA5-985E-5B9DA6088DBC}" presName="space" presStyleCnt="0"/>
      <dgm:spPr/>
    </dgm:pt>
    <dgm:pt modelId="{A9638841-A8A5-460F-A985-03B310625C25}" type="pres">
      <dgm:prSet presAssocID="{86CFB00B-7CDD-4BB3-8117-1B4E2834D3D9}" presName="linV" presStyleCnt="0"/>
      <dgm:spPr/>
    </dgm:pt>
    <dgm:pt modelId="{074F597B-5ED4-4C82-8EC1-C6E4D52D8D5A}" type="pres">
      <dgm:prSet presAssocID="{86CFB00B-7CDD-4BB3-8117-1B4E2834D3D9}" presName="spVertical1" presStyleCnt="0"/>
      <dgm:spPr/>
    </dgm:pt>
    <dgm:pt modelId="{FECB30B7-23CF-4146-A639-570F3901F739}" type="pres">
      <dgm:prSet presAssocID="{86CFB00B-7CDD-4BB3-8117-1B4E2834D3D9}" presName="parTx" presStyleLbl="revTx" presStyleIdx="2" presStyleCnt="3">
        <dgm:presLayoutVars>
          <dgm:chMax val="0"/>
          <dgm:chPref val="0"/>
          <dgm:bulletEnabled val="1"/>
        </dgm:presLayoutVars>
      </dgm:prSet>
      <dgm:spPr/>
    </dgm:pt>
    <dgm:pt modelId="{8011628E-55B3-4DFF-8936-B9C14B30E2FE}" type="pres">
      <dgm:prSet presAssocID="{86CFB00B-7CDD-4BB3-8117-1B4E2834D3D9}" presName="spVertical2" presStyleCnt="0"/>
      <dgm:spPr/>
    </dgm:pt>
    <dgm:pt modelId="{E8DA6305-E338-4E9B-9264-61BCFDD0D8BA}" type="pres">
      <dgm:prSet presAssocID="{86CFB00B-7CDD-4BB3-8117-1B4E2834D3D9}" presName="spVertical3" presStyleCnt="0"/>
      <dgm:spPr/>
    </dgm:pt>
    <dgm:pt modelId="{46F8C536-50EC-4B81-A551-A76769E19695}" type="pres">
      <dgm:prSet presAssocID="{FDB2A3C8-62C9-482A-BCEA-39FC620893C8}" presName="padding2" presStyleCnt="0"/>
      <dgm:spPr/>
    </dgm:pt>
    <dgm:pt modelId="{ADAE06D9-F0F0-4E70-91FD-9ABB24C1EED3}" type="pres">
      <dgm:prSet presAssocID="{FDB2A3C8-62C9-482A-BCEA-39FC620893C8}" presName="negArrow" presStyleCnt="0"/>
      <dgm:spPr/>
    </dgm:pt>
    <dgm:pt modelId="{2AE8D616-E015-43A9-87B3-4657AAB37A96}" type="pres">
      <dgm:prSet presAssocID="{FDB2A3C8-62C9-482A-BCEA-39FC620893C8}" presName="backgroundArrow" presStyleLbl="node1" presStyleIdx="0" presStyleCnt="1" custAng="16200000" custScaleX="83884" custScaleY="27287" custLinFactNeighborX="-22373" custLinFactNeighborY="2775"/>
      <dgm:spPr>
        <a:solidFill>
          <a:srgbClr val="FF0000"/>
        </a:solidFill>
        <a:ln>
          <a:solidFill>
            <a:srgbClr val="FF0000"/>
          </a:solidFill>
        </a:ln>
      </dgm:spPr>
    </dgm:pt>
  </dgm:ptLst>
  <dgm:cxnLst>
    <dgm:cxn modelId="{FE3BCB06-63C3-4FA2-A107-2BD8DA020484}" type="presOf" srcId="{DCAB5A1B-65AC-4A46-9BC4-89B46C8C6337}" destId="{A1439478-7D4F-483C-82D4-5C5DD8127EA8}" srcOrd="0" destOrd="0" presId="urn:microsoft.com/office/officeart/2005/8/layout/hProcess3"/>
    <dgm:cxn modelId="{C5F1AD2B-3BCA-4D29-AC2E-AEF18A83E679}" type="presOf" srcId="{D9D5A3F1-0D83-446B-B2E1-E7193FDF6D58}" destId="{7FFAA325-CBAB-4381-A740-DA799E61C46E}" srcOrd="0" destOrd="0" presId="urn:microsoft.com/office/officeart/2005/8/layout/hProcess3"/>
    <dgm:cxn modelId="{DAC32568-DA76-4128-8FD4-86C3B4B8647A}" type="presOf" srcId="{FDB2A3C8-62C9-482A-BCEA-39FC620893C8}" destId="{9B0B1D1D-D6FE-4B4D-A0AA-39DE3D9774BC}" srcOrd="0" destOrd="0" presId="urn:microsoft.com/office/officeart/2005/8/layout/hProcess3"/>
    <dgm:cxn modelId="{A63D7591-FA75-49D0-AEEE-2842CB42BA73}" srcId="{FDB2A3C8-62C9-482A-BCEA-39FC620893C8}" destId="{DCAB5A1B-65AC-4A46-9BC4-89B46C8C6337}" srcOrd="1" destOrd="0" parTransId="{966C44F9-7793-4623-8DB3-7B87B86F07D6}" sibTransId="{E4372ABA-F52B-4EA5-985E-5B9DA6088DBC}"/>
    <dgm:cxn modelId="{30CF98AD-DA57-4B2F-B2F0-D359B2D50484}" type="presOf" srcId="{86CFB00B-7CDD-4BB3-8117-1B4E2834D3D9}" destId="{FECB30B7-23CF-4146-A639-570F3901F739}" srcOrd="0" destOrd="0" presId="urn:microsoft.com/office/officeart/2005/8/layout/hProcess3"/>
    <dgm:cxn modelId="{7642DED2-C837-4EE1-BBA9-4B8732B0BE43}" srcId="{FDB2A3C8-62C9-482A-BCEA-39FC620893C8}" destId="{86CFB00B-7CDD-4BB3-8117-1B4E2834D3D9}" srcOrd="2" destOrd="0" parTransId="{E180D816-F111-4B36-B2D2-DBE2E3705652}" sibTransId="{7FF52C9A-1AE7-441E-AEDF-504EE1CF86C0}"/>
    <dgm:cxn modelId="{B30D54EA-2A0A-4F1E-A660-DAFBB89FE629}" srcId="{FDB2A3C8-62C9-482A-BCEA-39FC620893C8}" destId="{D9D5A3F1-0D83-446B-B2E1-E7193FDF6D58}" srcOrd="0" destOrd="0" parTransId="{0F57513C-E9F4-4C95-BC18-D6BA75404C01}" sibTransId="{7DB384A9-8331-4F35-B9E2-3DB22BD12C65}"/>
    <dgm:cxn modelId="{B8995397-7B9B-4C11-81EF-DB1D6731CA78}" type="presParOf" srcId="{9B0B1D1D-D6FE-4B4D-A0AA-39DE3D9774BC}" destId="{D6C7CE95-CEC8-4809-A287-5E9A1A7E0191}" srcOrd="0" destOrd="0" presId="urn:microsoft.com/office/officeart/2005/8/layout/hProcess3"/>
    <dgm:cxn modelId="{486F64A7-B421-481B-91FA-FF3994A872E9}" type="presParOf" srcId="{9B0B1D1D-D6FE-4B4D-A0AA-39DE3D9774BC}" destId="{0754B732-5814-4196-BA04-C7AE2AA2E451}" srcOrd="1" destOrd="0" presId="urn:microsoft.com/office/officeart/2005/8/layout/hProcess3"/>
    <dgm:cxn modelId="{DBEF48EF-D3C4-416F-871C-F77C4C23BCE5}" type="presParOf" srcId="{0754B732-5814-4196-BA04-C7AE2AA2E451}" destId="{A75FD34E-9A66-4AD5-ADF8-28060D71CDB9}" srcOrd="0" destOrd="0" presId="urn:microsoft.com/office/officeart/2005/8/layout/hProcess3"/>
    <dgm:cxn modelId="{EA2C27A4-D3D9-4EC4-8F67-D789C8307CAF}" type="presParOf" srcId="{0754B732-5814-4196-BA04-C7AE2AA2E451}" destId="{3D304596-B75D-45A1-977B-F1FDF36C2315}" srcOrd="1" destOrd="0" presId="urn:microsoft.com/office/officeart/2005/8/layout/hProcess3"/>
    <dgm:cxn modelId="{C82E2D34-949E-4125-8760-7283AAE11A42}" type="presParOf" srcId="{3D304596-B75D-45A1-977B-F1FDF36C2315}" destId="{8A5C8E16-37F1-4980-879B-BEFC0A528AAF}" srcOrd="0" destOrd="0" presId="urn:microsoft.com/office/officeart/2005/8/layout/hProcess3"/>
    <dgm:cxn modelId="{92978213-5AE7-472B-8185-960EA1F52BE0}" type="presParOf" srcId="{3D304596-B75D-45A1-977B-F1FDF36C2315}" destId="{7FFAA325-CBAB-4381-A740-DA799E61C46E}" srcOrd="1" destOrd="0" presId="urn:microsoft.com/office/officeart/2005/8/layout/hProcess3"/>
    <dgm:cxn modelId="{43B24EDD-9F1D-478F-8CFD-62C24A40ECB6}" type="presParOf" srcId="{3D304596-B75D-45A1-977B-F1FDF36C2315}" destId="{A2511A48-E544-48CE-8E14-F74F306C69BA}" srcOrd="2" destOrd="0" presId="urn:microsoft.com/office/officeart/2005/8/layout/hProcess3"/>
    <dgm:cxn modelId="{15E97FF7-C4C8-4623-9CC0-09CD59F6E457}" type="presParOf" srcId="{3D304596-B75D-45A1-977B-F1FDF36C2315}" destId="{B2DAB925-8513-4548-8F2A-F60B1020CC60}" srcOrd="3" destOrd="0" presId="urn:microsoft.com/office/officeart/2005/8/layout/hProcess3"/>
    <dgm:cxn modelId="{19B117D2-378F-4168-9CF2-6BE81733E43E}" type="presParOf" srcId="{0754B732-5814-4196-BA04-C7AE2AA2E451}" destId="{48FFEE87-4218-45C7-BED1-35068F6BC57B}" srcOrd="2" destOrd="0" presId="urn:microsoft.com/office/officeart/2005/8/layout/hProcess3"/>
    <dgm:cxn modelId="{F37494A8-44CD-472C-A182-9DE4A3B58EEC}" type="presParOf" srcId="{0754B732-5814-4196-BA04-C7AE2AA2E451}" destId="{CB3CE8C3-2D13-499A-8D0C-0E41BBA291F0}" srcOrd="3" destOrd="0" presId="urn:microsoft.com/office/officeart/2005/8/layout/hProcess3"/>
    <dgm:cxn modelId="{5F6077E8-3706-4E4F-B03F-DA020FBEA970}" type="presParOf" srcId="{CB3CE8C3-2D13-499A-8D0C-0E41BBA291F0}" destId="{59504501-41D5-4500-B761-6EF9B171108D}" srcOrd="0" destOrd="0" presId="urn:microsoft.com/office/officeart/2005/8/layout/hProcess3"/>
    <dgm:cxn modelId="{3DA9496F-4C25-4FCF-B0B8-3738284A8B15}" type="presParOf" srcId="{CB3CE8C3-2D13-499A-8D0C-0E41BBA291F0}" destId="{A1439478-7D4F-483C-82D4-5C5DD8127EA8}" srcOrd="1" destOrd="0" presId="urn:microsoft.com/office/officeart/2005/8/layout/hProcess3"/>
    <dgm:cxn modelId="{334DB8F8-EF41-4CA8-A8EE-45DEC6466D59}" type="presParOf" srcId="{CB3CE8C3-2D13-499A-8D0C-0E41BBA291F0}" destId="{BC997A9C-2A87-456A-B9DA-931E568E9023}" srcOrd="2" destOrd="0" presId="urn:microsoft.com/office/officeart/2005/8/layout/hProcess3"/>
    <dgm:cxn modelId="{7DC4E9E1-D34C-4377-A011-B7EC0C0AE3E9}" type="presParOf" srcId="{CB3CE8C3-2D13-499A-8D0C-0E41BBA291F0}" destId="{DF35769E-D833-4F51-9752-97D98A98F15B}" srcOrd="3" destOrd="0" presId="urn:microsoft.com/office/officeart/2005/8/layout/hProcess3"/>
    <dgm:cxn modelId="{292D0088-925C-4953-ACE0-5E987B9CF893}" type="presParOf" srcId="{0754B732-5814-4196-BA04-C7AE2AA2E451}" destId="{6A56FC37-3854-437A-8E1D-ACEB9AAFEE10}" srcOrd="4" destOrd="0" presId="urn:microsoft.com/office/officeart/2005/8/layout/hProcess3"/>
    <dgm:cxn modelId="{923E7B4E-50E6-46A8-9E4E-6117E07FEFC2}" type="presParOf" srcId="{0754B732-5814-4196-BA04-C7AE2AA2E451}" destId="{A9638841-A8A5-460F-A985-03B310625C25}" srcOrd="5" destOrd="0" presId="urn:microsoft.com/office/officeart/2005/8/layout/hProcess3"/>
    <dgm:cxn modelId="{0B8C1B47-F978-47FE-83A6-8F586EA02439}" type="presParOf" srcId="{A9638841-A8A5-460F-A985-03B310625C25}" destId="{074F597B-5ED4-4C82-8EC1-C6E4D52D8D5A}" srcOrd="0" destOrd="0" presId="urn:microsoft.com/office/officeart/2005/8/layout/hProcess3"/>
    <dgm:cxn modelId="{98AE1CA8-F921-4062-8038-23C4CC6FD5F3}" type="presParOf" srcId="{A9638841-A8A5-460F-A985-03B310625C25}" destId="{FECB30B7-23CF-4146-A639-570F3901F739}" srcOrd="1" destOrd="0" presId="urn:microsoft.com/office/officeart/2005/8/layout/hProcess3"/>
    <dgm:cxn modelId="{2575341A-D105-4A35-8D93-50B6567BFE92}" type="presParOf" srcId="{A9638841-A8A5-460F-A985-03B310625C25}" destId="{8011628E-55B3-4DFF-8936-B9C14B30E2FE}" srcOrd="2" destOrd="0" presId="urn:microsoft.com/office/officeart/2005/8/layout/hProcess3"/>
    <dgm:cxn modelId="{7CBD6732-D302-4D7F-A54A-28FEDC57E83B}" type="presParOf" srcId="{A9638841-A8A5-460F-A985-03B310625C25}" destId="{E8DA6305-E338-4E9B-9264-61BCFDD0D8BA}" srcOrd="3" destOrd="0" presId="urn:microsoft.com/office/officeart/2005/8/layout/hProcess3"/>
    <dgm:cxn modelId="{BFE0579A-2839-40CA-965C-F47F729A5D46}" type="presParOf" srcId="{0754B732-5814-4196-BA04-C7AE2AA2E451}" destId="{46F8C536-50EC-4B81-A551-A76769E19695}" srcOrd="6" destOrd="0" presId="urn:microsoft.com/office/officeart/2005/8/layout/hProcess3"/>
    <dgm:cxn modelId="{E2090108-654F-4B96-8721-D91E82FB60E9}" type="presParOf" srcId="{0754B732-5814-4196-BA04-C7AE2AA2E451}" destId="{ADAE06D9-F0F0-4E70-91FD-9ABB24C1EED3}" srcOrd="7" destOrd="0" presId="urn:microsoft.com/office/officeart/2005/8/layout/hProcess3"/>
    <dgm:cxn modelId="{3EB21D83-4F34-49A4-9D78-6BDC82DCE311}" type="presParOf" srcId="{0754B732-5814-4196-BA04-C7AE2AA2E451}" destId="{2AE8D616-E015-43A9-87B3-4657AAB37A96}" srcOrd="8"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A25174-10EC-4459-A865-B107C37A756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CL"/>
        </a:p>
      </dgm:t>
    </dgm:pt>
    <dgm:pt modelId="{98181924-2DE0-4B38-B273-D3CB018D15AB}">
      <dgm:prSet phldrT="[Texto]" custT="1"/>
      <dgm:spPr/>
      <dgm:t>
        <a:bodyPr/>
        <a:lstStyle/>
        <a:p>
          <a:r>
            <a:rPr lang="es-CL" sz="1800" dirty="0"/>
            <a:t>Tener en consideración la acción regional en la adaptación al cambio climático</a:t>
          </a:r>
        </a:p>
      </dgm:t>
    </dgm:pt>
    <dgm:pt modelId="{272F0A92-454A-41E9-8406-A32E1E935040}" type="parTrans" cxnId="{85FEB698-E241-425D-BC19-5C69D52964C1}">
      <dgm:prSet/>
      <dgm:spPr/>
      <dgm:t>
        <a:bodyPr/>
        <a:lstStyle/>
        <a:p>
          <a:endParaRPr lang="es-CL"/>
        </a:p>
      </dgm:t>
    </dgm:pt>
    <dgm:pt modelId="{F0521FE2-F59D-4D9D-A6D2-36794F787184}" type="sibTrans" cxnId="{85FEB698-E241-425D-BC19-5C69D52964C1}">
      <dgm:prSet/>
      <dgm:spPr/>
      <dgm:t>
        <a:bodyPr/>
        <a:lstStyle/>
        <a:p>
          <a:endParaRPr lang="es-CL"/>
        </a:p>
      </dgm:t>
    </dgm:pt>
    <dgm:pt modelId="{2704940F-CC68-4781-80C2-B96D148BF92E}">
      <dgm:prSet custT="1"/>
      <dgm:spPr/>
      <dgm:t>
        <a:bodyPr/>
        <a:lstStyle/>
        <a:p>
          <a:r>
            <a:rPr lang="es-MX" sz="1800" dirty="0"/>
            <a:t>Incorporar enfoque de género en la adaptación al cambio climático</a:t>
          </a:r>
        </a:p>
      </dgm:t>
    </dgm:pt>
    <dgm:pt modelId="{BCFB7115-0A49-42CF-A37D-8F1986C55C9E}" type="parTrans" cxnId="{74A114A1-4CEB-485E-A453-216A887EA10C}">
      <dgm:prSet/>
      <dgm:spPr/>
      <dgm:t>
        <a:bodyPr/>
        <a:lstStyle/>
        <a:p>
          <a:endParaRPr lang="es-CL"/>
        </a:p>
      </dgm:t>
    </dgm:pt>
    <dgm:pt modelId="{4D905281-93D1-4D68-8DD0-8CD39E894C3B}" type="sibTrans" cxnId="{74A114A1-4CEB-485E-A453-216A887EA10C}">
      <dgm:prSet/>
      <dgm:spPr/>
      <dgm:t>
        <a:bodyPr/>
        <a:lstStyle/>
        <a:p>
          <a:endParaRPr lang="es-CL"/>
        </a:p>
      </dgm:t>
    </dgm:pt>
    <dgm:pt modelId="{8AB5D297-F8A1-445F-96E3-A1D909EE5B49}">
      <dgm:prSet phldrT="[Texto]" custT="1"/>
      <dgm:spPr/>
      <dgm:t>
        <a:bodyPr/>
        <a:lstStyle/>
        <a:p>
          <a:r>
            <a:rPr lang="es-CL" sz="1800" dirty="0"/>
            <a:t>Incorporar el enfoque de cambio climático en todas las instancias técnico-administrativas del sector</a:t>
          </a:r>
        </a:p>
      </dgm:t>
    </dgm:pt>
    <dgm:pt modelId="{B911F2E9-EB89-4DD5-8B23-58714D820383}" type="sibTrans" cxnId="{C21773DA-A259-4073-8B05-11393CD64DD7}">
      <dgm:prSet/>
      <dgm:spPr/>
      <dgm:t>
        <a:bodyPr/>
        <a:lstStyle/>
        <a:p>
          <a:endParaRPr lang="es-CL"/>
        </a:p>
      </dgm:t>
    </dgm:pt>
    <dgm:pt modelId="{46F29462-0624-4809-8730-0B0450E1CCD0}" type="parTrans" cxnId="{C21773DA-A259-4073-8B05-11393CD64DD7}">
      <dgm:prSet/>
      <dgm:spPr/>
      <dgm:t>
        <a:bodyPr/>
        <a:lstStyle/>
        <a:p>
          <a:endParaRPr lang="es-CL"/>
        </a:p>
      </dgm:t>
    </dgm:pt>
    <dgm:pt modelId="{ECF7FF0E-1E0E-4D32-95B0-9F807953C73B}">
      <dgm:prSet custT="1"/>
      <dgm:spPr/>
      <dgm:t>
        <a:bodyPr/>
        <a:lstStyle/>
        <a:p>
          <a:r>
            <a:rPr lang="es-MX" sz="1800" dirty="0"/>
            <a:t>Abordar explícitamente los efectos del cambio climático en salud mental</a:t>
          </a:r>
        </a:p>
      </dgm:t>
    </dgm:pt>
    <dgm:pt modelId="{BED7ECBC-B99B-4AA0-9B5A-BE2E084C3D3B}" type="parTrans" cxnId="{7E6135E4-342A-46EF-9D1A-D92F4D45DEF6}">
      <dgm:prSet/>
      <dgm:spPr/>
      <dgm:t>
        <a:bodyPr/>
        <a:lstStyle/>
        <a:p>
          <a:endParaRPr lang="es-CL"/>
        </a:p>
      </dgm:t>
    </dgm:pt>
    <dgm:pt modelId="{A48B7367-CEDA-48AF-AE2E-0AE82AEECAEF}" type="sibTrans" cxnId="{7E6135E4-342A-46EF-9D1A-D92F4D45DEF6}">
      <dgm:prSet/>
      <dgm:spPr/>
      <dgm:t>
        <a:bodyPr/>
        <a:lstStyle/>
        <a:p>
          <a:endParaRPr lang="es-CL"/>
        </a:p>
      </dgm:t>
    </dgm:pt>
    <dgm:pt modelId="{79DDB689-9EBC-4975-80CA-A4ADA8B67D88}">
      <dgm:prSet custT="1"/>
      <dgm:spPr/>
      <dgm:t>
        <a:bodyPr/>
        <a:lstStyle/>
        <a:p>
          <a:r>
            <a:rPr lang="es-MX" sz="1800" dirty="0"/>
            <a:t>Focalizar acciones según vulnerabilidad asociada a cada amenaza climática específica.</a:t>
          </a:r>
        </a:p>
      </dgm:t>
    </dgm:pt>
    <dgm:pt modelId="{ECDA35CC-E8DE-4880-B37C-0A0DFA0646A7}" type="parTrans" cxnId="{90E306A9-1E00-45ED-A228-F3731121984F}">
      <dgm:prSet/>
      <dgm:spPr/>
      <dgm:t>
        <a:bodyPr/>
        <a:lstStyle/>
        <a:p>
          <a:endParaRPr lang="es-CL"/>
        </a:p>
      </dgm:t>
    </dgm:pt>
    <dgm:pt modelId="{456EB7A5-B605-4A17-AA42-6380D753BA95}" type="sibTrans" cxnId="{90E306A9-1E00-45ED-A228-F3731121984F}">
      <dgm:prSet/>
      <dgm:spPr/>
      <dgm:t>
        <a:bodyPr/>
        <a:lstStyle/>
        <a:p>
          <a:endParaRPr lang="es-CL"/>
        </a:p>
      </dgm:t>
    </dgm:pt>
    <dgm:pt modelId="{DD82982B-6110-42D8-9A3B-AF25FE29B7EC}" type="pres">
      <dgm:prSet presAssocID="{64A25174-10EC-4459-A865-B107C37A7568}" presName="linear" presStyleCnt="0">
        <dgm:presLayoutVars>
          <dgm:dir/>
          <dgm:resizeHandles val="exact"/>
        </dgm:presLayoutVars>
      </dgm:prSet>
      <dgm:spPr/>
    </dgm:pt>
    <dgm:pt modelId="{804A6027-8208-46F2-A696-B82312A67340}" type="pres">
      <dgm:prSet presAssocID="{98181924-2DE0-4B38-B273-D3CB018D15AB}" presName="comp" presStyleCnt="0"/>
      <dgm:spPr/>
    </dgm:pt>
    <dgm:pt modelId="{47539D34-0114-48A3-94F0-3B63D71BE581}" type="pres">
      <dgm:prSet presAssocID="{98181924-2DE0-4B38-B273-D3CB018D15AB}" presName="box" presStyleLbl="node1" presStyleIdx="0" presStyleCnt="5"/>
      <dgm:spPr/>
    </dgm:pt>
    <dgm:pt modelId="{DB45E00A-F6D1-44E1-9671-D2A42C60DC80}" type="pres">
      <dgm:prSet presAssocID="{98181924-2DE0-4B38-B273-D3CB018D15AB}" presName="img" presStyleLbl="fgImgPlace1" presStyleIdx="0" presStyleCnt="5"/>
      <dgm:spPr>
        <a:blipFill rotWithShape="1">
          <a:blip xmlns:r="http://schemas.openxmlformats.org/officeDocument/2006/relationships" r:embed="rId1"/>
          <a:srcRect/>
          <a:stretch>
            <a:fillRect t="-44000" b="-44000"/>
          </a:stretch>
        </a:blipFill>
      </dgm:spPr>
    </dgm:pt>
    <dgm:pt modelId="{BFA8CF7E-048E-499D-8A7F-BAB8911D7D9A}" type="pres">
      <dgm:prSet presAssocID="{98181924-2DE0-4B38-B273-D3CB018D15AB}" presName="text" presStyleLbl="node1" presStyleIdx="0" presStyleCnt="5">
        <dgm:presLayoutVars>
          <dgm:bulletEnabled val="1"/>
        </dgm:presLayoutVars>
      </dgm:prSet>
      <dgm:spPr/>
    </dgm:pt>
    <dgm:pt modelId="{46681907-09CF-4D23-88D9-F269741241F2}" type="pres">
      <dgm:prSet presAssocID="{F0521FE2-F59D-4D9D-A6D2-36794F787184}" presName="spacer" presStyleCnt="0"/>
      <dgm:spPr/>
    </dgm:pt>
    <dgm:pt modelId="{50866B0A-48D7-40D1-86A4-19B9EB9608E0}" type="pres">
      <dgm:prSet presAssocID="{8AB5D297-F8A1-445F-96E3-A1D909EE5B49}" presName="comp" presStyleCnt="0"/>
      <dgm:spPr/>
    </dgm:pt>
    <dgm:pt modelId="{AEE7F6CA-9C94-47E8-A7C6-1883CE9D5107}" type="pres">
      <dgm:prSet presAssocID="{8AB5D297-F8A1-445F-96E3-A1D909EE5B49}" presName="box" presStyleLbl="node1" presStyleIdx="1" presStyleCnt="5" custLinFactNeighborY="877"/>
      <dgm:spPr/>
    </dgm:pt>
    <dgm:pt modelId="{CA9E5A2C-91AC-4A55-AEA7-735788309696}" type="pres">
      <dgm:prSet presAssocID="{8AB5D297-F8A1-445F-96E3-A1D909EE5B49}" presName="img" presStyleLbl="fgImgPlace1" presStyleIdx="1" presStyleCnt="5" custScaleX="91529" custScaleY="80444"/>
      <dgm:spPr>
        <a:blipFill rotWithShape="1">
          <a:blip xmlns:r="http://schemas.openxmlformats.org/officeDocument/2006/relationships" r:embed="rId2"/>
          <a:srcRect/>
          <a:stretch>
            <a:fillRect t="-47000" b="-47000"/>
          </a:stretch>
        </a:blipFill>
      </dgm:spPr>
    </dgm:pt>
    <dgm:pt modelId="{492C457F-2909-4060-AFA4-04C26D6E7EDA}" type="pres">
      <dgm:prSet presAssocID="{8AB5D297-F8A1-445F-96E3-A1D909EE5B49}" presName="text" presStyleLbl="node1" presStyleIdx="1" presStyleCnt="5">
        <dgm:presLayoutVars>
          <dgm:bulletEnabled val="1"/>
        </dgm:presLayoutVars>
      </dgm:prSet>
      <dgm:spPr/>
    </dgm:pt>
    <dgm:pt modelId="{D64B1B4A-8C6D-400F-A3AB-CFCF71601612}" type="pres">
      <dgm:prSet presAssocID="{B911F2E9-EB89-4DD5-8B23-58714D820383}" presName="spacer" presStyleCnt="0"/>
      <dgm:spPr/>
    </dgm:pt>
    <dgm:pt modelId="{DB0ABCC1-6C20-464D-A6FF-E697275A3365}" type="pres">
      <dgm:prSet presAssocID="{2704940F-CC68-4781-80C2-B96D148BF92E}" presName="comp" presStyleCnt="0"/>
      <dgm:spPr/>
    </dgm:pt>
    <dgm:pt modelId="{F886F800-4088-447E-9474-F92391BD6EE6}" type="pres">
      <dgm:prSet presAssocID="{2704940F-CC68-4781-80C2-B96D148BF92E}" presName="box" presStyleLbl="node1" presStyleIdx="2" presStyleCnt="5" custLinFactNeighborX="197" custLinFactNeighborY="3799"/>
      <dgm:spPr/>
    </dgm:pt>
    <dgm:pt modelId="{06850E8F-D75E-4BF9-A988-5AC92AB1A8D2}" type="pres">
      <dgm:prSet presAssocID="{2704940F-CC68-4781-80C2-B96D148BF92E}" presName="img" presStyleLbl="fgImgPlace1" presStyleIdx="2" presStyleCnt="5"/>
      <dgm:spPr>
        <a:blipFill rotWithShape="1">
          <a:blip xmlns:r="http://schemas.openxmlformats.org/officeDocument/2006/relationships" r:embed="rId3"/>
          <a:srcRect/>
          <a:stretch>
            <a:fillRect t="-22000" b="-22000"/>
          </a:stretch>
        </a:blipFill>
      </dgm:spPr>
    </dgm:pt>
    <dgm:pt modelId="{434C861A-C68B-43E8-B3C6-FA965A8E40B2}" type="pres">
      <dgm:prSet presAssocID="{2704940F-CC68-4781-80C2-B96D148BF92E}" presName="text" presStyleLbl="node1" presStyleIdx="2" presStyleCnt="5">
        <dgm:presLayoutVars>
          <dgm:bulletEnabled val="1"/>
        </dgm:presLayoutVars>
      </dgm:prSet>
      <dgm:spPr/>
    </dgm:pt>
    <dgm:pt modelId="{E2A41759-F4A1-4B55-AD7B-6B9B438E15E7}" type="pres">
      <dgm:prSet presAssocID="{4D905281-93D1-4D68-8DD0-8CD39E894C3B}" presName="spacer" presStyleCnt="0"/>
      <dgm:spPr/>
    </dgm:pt>
    <dgm:pt modelId="{59241937-F08B-46CB-AA3A-FA5A692CE4D9}" type="pres">
      <dgm:prSet presAssocID="{ECF7FF0E-1E0E-4D32-95B0-9F807953C73B}" presName="comp" presStyleCnt="0"/>
      <dgm:spPr/>
    </dgm:pt>
    <dgm:pt modelId="{F41CAE3A-B183-4211-A322-D3E9F3A928DD}" type="pres">
      <dgm:prSet presAssocID="{ECF7FF0E-1E0E-4D32-95B0-9F807953C73B}" presName="box" presStyleLbl="node1" presStyleIdx="3" presStyleCnt="5"/>
      <dgm:spPr/>
    </dgm:pt>
    <dgm:pt modelId="{D85235D1-6C18-4FDD-A28E-0297DB149888}" type="pres">
      <dgm:prSet presAssocID="{ECF7FF0E-1E0E-4D32-95B0-9F807953C73B}" presName="img" presStyleLbl="fgImgPlace1" presStyleIdx="3" presStyleCnt="5"/>
      <dgm:spPr>
        <a:blipFill rotWithShape="1">
          <a:blip xmlns:r="http://schemas.openxmlformats.org/officeDocument/2006/relationships" r:embed="rId4"/>
          <a:srcRect/>
          <a:stretch>
            <a:fillRect t="-25000" b="-25000"/>
          </a:stretch>
        </a:blipFill>
      </dgm:spPr>
    </dgm:pt>
    <dgm:pt modelId="{114B35C6-45EA-498C-9EC2-CEC5F563CC38}" type="pres">
      <dgm:prSet presAssocID="{ECF7FF0E-1E0E-4D32-95B0-9F807953C73B}" presName="text" presStyleLbl="node1" presStyleIdx="3" presStyleCnt="5">
        <dgm:presLayoutVars>
          <dgm:bulletEnabled val="1"/>
        </dgm:presLayoutVars>
      </dgm:prSet>
      <dgm:spPr/>
    </dgm:pt>
    <dgm:pt modelId="{135DE35C-4535-4025-AFFA-7A61F7EF2C6F}" type="pres">
      <dgm:prSet presAssocID="{A48B7367-CEDA-48AF-AE2E-0AE82AEECAEF}" presName="spacer" presStyleCnt="0"/>
      <dgm:spPr/>
    </dgm:pt>
    <dgm:pt modelId="{D7B268AC-6A3E-414B-9AE8-F88B9A8703C6}" type="pres">
      <dgm:prSet presAssocID="{79DDB689-9EBC-4975-80CA-A4ADA8B67D88}" presName="comp" presStyleCnt="0"/>
      <dgm:spPr/>
    </dgm:pt>
    <dgm:pt modelId="{3DA9A5CB-B775-426F-BD54-87D44ABE6AA9}" type="pres">
      <dgm:prSet presAssocID="{79DDB689-9EBC-4975-80CA-A4ADA8B67D88}" presName="box" presStyleLbl="node1" presStyleIdx="4" presStyleCnt="5" custLinFactNeighborY="-217"/>
      <dgm:spPr/>
    </dgm:pt>
    <dgm:pt modelId="{C007CEBA-1631-43F6-83E7-523880E005A3}" type="pres">
      <dgm:prSet presAssocID="{79DDB689-9EBC-4975-80CA-A4ADA8B67D88}" presName="img" presStyleLbl="fgImgPlace1" presStyleIdx="4" presStyleCnt="5"/>
      <dgm:spPr>
        <a:blipFill rotWithShape="1">
          <a:blip xmlns:r="http://schemas.openxmlformats.org/officeDocument/2006/relationships" r:embed="rId5"/>
          <a:srcRect/>
          <a:stretch>
            <a:fillRect t="-33000" b="-33000"/>
          </a:stretch>
        </a:blipFill>
      </dgm:spPr>
    </dgm:pt>
    <dgm:pt modelId="{9C264665-E608-4033-8898-38197908A385}" type="pres">
      <dgm:prSet presAssocID="{79DDB689-9EBC-4975-80CA-A4ADA8B67D88}" presName="text" presStyleLbl="node1" presStyleIdx="4" presStyleCnt="5">
        <dgm:presLayoutVars>
          <dgm:bulletEnabled val="1"/>
        </dgm:presLayoutVars>
      </dgm:prSet>
      <dgm:spPr/>
    </dgm:pt>
  </dgm:ptLst>
  <dgm:cxnLst>
    <dgm:cxn modelId="{FC4C2613-95BB-427C-B2AF-E141FF69287F}" type="presOf" srcId="{2704940F-CC68-4781-80C2-B96D148BF92E}" destId="{F886F800-4088-447E-9474-F92391BD6EE6}" srcOrd="0" destOrd="0" presId="urn:microsoft.com/office/officeart/2005/8/layout/vList4"/>
    <dgm:cxn modelId="{E0F00A1B-83E6-4824-B118-1B7599DD4D5C}" type="presOf" srcId="{2704940F-CC68-4781-80C2-B96D148BF92E}" destId="{434C861A-C68B-43E8-B3C6-FA965A8E40B2}" srcOrd="1" destOrd="0" presId="urn:microsoft.com/office/officeart/2005/8/layout/vList4"/>
    <dgm:cxn modelId="{A4C54725-3C4E-492E-893F-6D9033685387}" type="presOf" srcId="{79DDB689-9EBC-4975-80CA-A4ADA8B67D88}" destId="{9C264665-E608-4033-8898-38197908A385}" srcOrd="1" destOrd="0" presId="urn:microsoft.com/office/officeart/2005/8/layout/vList4"/>
    <dgm:cxn modelId="{34071D29-F895-4758-B6B5-492965907B5D}" type="presOf" srcId="{98181924-2DE0-4B38-B273-D3CB018D15AB}" destId="{47539D34-0114-48A3-94F0-3B63D71BE581}" srcOrd="0" destOrd="0" presId="urn:microsoft.com/office/officeart/2005/8/layout/vList4"/>
    <dgm:cxn modelId="{F6867C36-A8B1-4BAA-8A5F-D9FF9F832E4C}" type="presOf" srcId="{79DDB689-9EBC-4975-80CA-A4ADA8B67D88}" destId="{3DA9A5CB-B775-426F-BD54-87D44ABE6AA9}" srcOrd="0" destOrd="0" presId="urn:microsoft.com/office/officeart/2005/8/layout/vList4"/>
    <dgm:cxn modelId="{5043F437-EA55-4660-8A70-485A2889664D}" type="presOf" srcId="{ECF7FF0E-1E0E-4D32-95B0-9F807953C73B}" destId="{F41CAE3A-B183-4211-A322-D3E9F3A928DD}" srcOrd="0" destOrd="0" presId="urn:microsoft.com/office/officeart/2005/8/layout/vList4"/>
    <dgm:cxn modelId="{DCE5AC4D-BF7A-4C4D-B7CE-61A0A1DB103E}" type="presOf" srcId="{8AB5D297-F8A1-445F-96E3-A1D909EE5B49}" destId="{492C457F-2909-4060-AFA4-04C26D6E7EDA}" srcOrd="1" destOrd="0" presId="urn:microsoft.com/office/officeart/2005/8/layout/vList4"/>
    <dgm:cxn modelId="{40D1197D-3EDF-477E-8B4A-23E062BBBCBF}" type="presOf" srcId="{98181924-2DE0-4B38-B273-D3CB018D15AB}" destId="{BFA8CF7E-048E-499D-8A7F-BAB8911D7D9A}" srcOrd="1" destOrd="0" presId="urn:microsoft.com/office/officeart/2005/8/layout/vList4"/>
    <dgm:cxn modelId="{85FEB698-E241-425D-BC19-5C69D52964C1}" srcId="{64A25174-10EC-4459-A865-B107C37A7568}" destId="{98181924-2DE0-4B38-B273-D3CB018D15AB}" srcOrd="0" destOrd="0" parTransId="{272F0A92-454A-41E9-8406-A32E1E935040}" sibTransId="{F0521FE2-F59D-4D9D-A6D2-36794F787184}"/>
    <dgm:cxn modelId="{E0EC679B-6E78-49A4-B830-A76065290531}" type="presOf" srcId="{64A25174-10EC-4459-A865-B107C37A7568}" destId="{DD82982B-6110-42D8-9A3B-AF25FE29B7EC}" srcOrd="0" destOrd="0" presId="urn:microsoft.com/office/officeart/2005/8/layout/vList4"/>
    <dgm:cxn modelId="{74A114A1-4CEB-485E-A453-216A887EA10C}" srcId="{64A25174-10EC-4459-A865-B107C37A7568}" destId="{2704940F-CC68-4781-80C2-B96D148BF92E}" srcOrd="2" destOrd="0" parTransId="{BCFB7115-0A49-42CF-A37D-8F1986C55C9E}" sibTransId="{4D905281-93D1-4D68-8DD0-8CD39E894C3B}"/>
    <dgm:cxn modelId="{0739C5A2-008A-47C7-832C-A829EEFE3331}" type="presOf" srcId="{8AB5D297-F8A1-445F-96E3-A1D909EE5B49}" destId="{AEE7F6CA-9C94-47E8-A7C6-1883CE9D5107}" srcOrd="0" destOrd="0" presId="urn:microsoft.com/office/officeart/2005/8/layout/vList4"/>
    <dgm:cxn modelId="{90E306A9-1E00-45ED-A228-F3731121984F}" srcId="{64A25174-10EC-4459-A865-B107C37A7568}" destId="{79DDB689-9EBC-4975-80CA-A4ADA8B67D88}" srcOrd="4" destOrd="0" parTransId="{ECDA35CC-E8DE-4880-B37C-0A0DFA0646A7}" sibTransId="{456EB7A5-B605-4A17-AA42-6380D753BA95}"/>
    <dgm:cxn modelId="{46C821B4-E47A-4FEC-9E56-75EABC698033}" type="presOf" srcId="{ECF7FF0E-1E0E-4D32-95B0-9F807953C73B}" destId="{114B35C6-45EA-498C-9EC2-CEC5F563CC38}" srcOrd="1" destOrd="0" presId="urn:microsoft.com/office/officeart/2005/8/layout/vList4"/>
    <dgm:cxn modelId="{C21773DA-A259-4073-8B05-11393CD64DD7}" srcId="{64A25174-10EC-4459-A865-B107C37A7568}" destId="{8AB5D297-F8A1-445F-96E3-A1D909EE5B49}" srcOrd="1" destOrd="0" parTransId="{46F29462-0624-4809-8730-0B0450E1CCD0}" sibTransId="{B911F2E9-EB89-4DD5-8B23-58714D820383}"/>
    <dgm:cxn modelId="{7E6135E4-342A-46EF-9D1A-D92F4D45DEF6}" srcId="{64A25174-10EC-4459-A865-B107C37A7568}" destId="{ECF7FF0E-1E0E-4D32-95B0-9F807953C73B}" srcOrd="3" destOrd="0" parTransId="{BED7ECBC-B99B-4AA0-9B5A-BE2E084C3D3B}" sibTransId="{A48B7367-CEDA-48AF-AE2E-0AE82AEECAEF}"/>
    <dgm:cxn modelId="{41D0D2A1-FE17-4097-A905-85724E138FDA}" type="presParOf" srcId="{DD82982B-6110-42D8-9A3B-AF25FE29B7EC}" destId="{804A6027-8208-46F2-A696-B82312A67340}" srcOrd="0" destOrd="0" presId="urn:microsoft.com/office/officeart/2005/8/layout/vList4"/>
    <dgm:cxn modelId="{24319EBE-DF95-4CCE-968A-F9394320CB49}" type="presParOf" srcId="{804A6027-8208-46F2-A696-B82312A67340}" destId="{47539D34-0114-48A3-94F0-3B63D71BE581}" srcOrd="0" destOrd="0" presId="urn:microsoft.com/office/officeart/2005/8/layout/vList4"/>
    <dgm:cxn modelId="{B51A4706-6601-443B-B3A6-A4669EA36B41}" type="presParOf" srcId="{804A6027-8208-46F2-A696-B82312A67340}" destId="{DB45E00A-F6D1-44E1-9671-D2A42C60DC80}" srcOrd="1" destOrd="0" presId="urn:microsoft.com/office/officeart/2005/8/layout/vList4"/>
    <dgm:cxn modelId="{6E87AE22-BA7C-4ECF-AA61-3DDF3EAE9068}" type="presParOf" srcId="{804A6027-8208-46F2-A696-B82312A67340}" destId="{BFA8CF7E-048E-499D-8A7F-BAB8911D7D9A}" srcOrd="2" destOrd="0" presId="urn:microsoft.com/office/officeart/2005/8/layout/vList4"/>
    <dgm:cxn modelId="{31263093-9EA0-4BB5-863E-EE33330CAE19}" type="presParOf" srcId="{DD82982B-6110-42D8-9A3B-AF25FE29B7EC}" destId="{46681907-09CF-4D23-88D9-F269741241F2}" srcOrd="1" destOrd="0" presId="urn:microsoft.com/office/officeart/2005/8/layout/vList4"/>
    <dgm:cxn modelId="{61F878C9-AD67-4750-9927-EADD88900AD4}" type="presParOf" srcId="{DD82982B-6110-42D8-9A3B-AF25FE29B7EC}" destId="{50866B0A-48D7-40D1-86A4-19B9EB9608E0}" srcOrd="2" destOrd="0" presId="urn:microsoft.com/office/officeart/2005/8/layout/vList4"/>
    <dgm:cxn modelId="{98AA5380-A149-4491-8A96-DF8207CFFF79}" type="presParOf" srcId="{50866B0A-48D7-40D1-86A4-19B9EB9608E0}" destId="{AEE7F6CA-9C94-47E8-A7C6-1883CE9D5107}" srcOrd="0" destOrd="0" presId="urn:microsoft.com/office/officeart/2005/8/layout/vList4"/>
    <dgm:cxn modelId="{8023E8C8-7ADF-42E8-8040-5D6347A9A3AA}" type="presParOf" srcId="{50866B0A-48D7-40D1-86A4-19B9EB9608E0}" destId="{CA9E5A2C-91AC-4A55-AEA7-735788309696}" srcOrd="1" destOrd="0" presId="urn:microsoft.com/office/officeart/2005/8/layout/vList4"/>
    <dgm:cxn modelId="{457E0637-B0C5-48E0-AE86-54D967579EAC}" type="presParOf" srcId="{50866B0A-48D7-40D1-86A4-19B9EB9608E0}" destId="{492C457F-2909-4060-AFA4-04C26D6E7EDA}" srcOrd="2" destOrd="0" presId="urn:microsoft.com/office/officeart/2005/8/layout/vList4"/>
    <dgm:cxn modelId="{3C0E2AFA-A4E3-4C80-8222-FA1768CCEB33}" type="presParOf" srcId="{DD82982B-6110-42D8-9A3B-AF25FE29B7EC}" destId="{D64B1B4A-8C6D-400F-A3AB-CFCF71601612}" srcOrd="3" destOrd="0" presId="urn:microsoft.com/office/officeart/2005/8/layout/vList4"/>
    <dgm:cxn modelId="{A858B0AA-74C1-4579-B6EB-03BD9E613FF5}" type="presParOf" srcId="{DD82982B-6110-42D8-9A3B-AF25FE29B7EC}" destId="{DB0ABCC1-6C20-464D-A6FF-E697275A3365}" srcOrd="4" destOrd="0" presId="urn:microsoft.com/office/officeart/2005/8/layout/vList4"/>
    <dgm:cxn modelId="{9FE5D32D-D7B6-439A-852E-F91CC7E9D3C2}" type="presParOf" srcId="{DB0ABCC1-6C20-464D-A6FF-E697275A3365}" destId="{F886F800-4088-447E-9474-F92391BD6EE6}" srcOrd="0" destOrd="0" presId="urn:microsoft.com/office/officeart/2005/8/layout/vList4"/>
    <dgm:cxn modelId="{44107AD0-9392-45A8-81E5-1E6213B8ACFE}" type="presParOf" srcId="{DB0ABCC1-6C20-464D-A6FF-E697275A3365}" destId="{06850E8F-D75E-4BF9-A988-5AC92AB1A8D2}" srcOrd="1" destOrd="0" presId="urn:microsoft.com/office/officeart/2005/8/layout/vList4"/>
    <dgm:cxn modelId="{BCED53FB-CC08-4B71-A4D8-E6E4CF60937D}" type="presParOf" srcId="{DB0ABCC1-6C20-464D-A6FF-E697275A3365}" destId="{434C861A-C68B-43E8-B3C6-FA965A8E40B2}" srcOrd="2" destOrd="0" presId="urn:microsoft.com/office/officeart/2005/8/layout/vList4"/>
    <dgm:cxn modelId="{40CC9CC2-D78B-474E-8168-7D51F5285859}" type="presParOf" srcId="{DD82982B-6110-42D8-9A3B-AF25FE29B7EC}" destId="{E2A41759-F4A1-4B55-AD7B-6B9B438E15E7}" srcOrd="5" destOrd="0" presId="urn:microsoft.com/office/officeart/2005/8/layout/vList4"/>
    <dgm:cxn modelId="{B3AA6D6F-FC9A-4D73-BC55-3B24D6278A73}" type="presParOf" srcId="{DD82982B-6110-42D8-9A3B-AF25FE29B7EC}" destId="{59241937-F08B-46CB-AA3A-FA5A692CE4D9}" srcOrd="6" destOrd="0" presId="urn:microsoft.com/office/officeart/2005/8/layout/vList4"/>
    <dgm:cxn modelId="{E92EED8D-7AFF-4D94-A680-2AF9792FAEE4}" type="presParOf" srcId="{59241937-F08B-46CB-AA3A-FA5A692CE4D9}" destId="{F41CAE3A-B183-4211-A322-D3E9F3A928DD}" srcOrd="0" destOrd="0" presId="urn:microsoft.com/office/officeart/2005/8/layout/vList4"/>
    <dgm:cxn modelId="{BE638774-FF51-43F2-B261-18A1DFDF011C}" type="presParOf" srcId="{59241937-F08B-46CB-AA3A-FA5A692CE4D9}" destId="{D85235D1-6C18-4FDD-A28E-0297DB149888}" srcOrd="1" destOrd="0" presId="urn:microsoft.com/office/officeart/2005/8/layout/vList4"/>
    <dgm:cxn modelId="{5A368FCE-3261-4AD4-B4D3-58AA66309084}" type="presParOf" srcId="{59241937-F08B-46CB-AA3A-FA5A692CE4D9}" destId="{114B35C6-45EA-498C-9EC2-CEC5F563CC38}" srcOrd="2" destOrd="0" presId="urn:microsoft.com/office/officeart/2005/8/layout/vList4"/>
    <dgm:cxn modelId="{8A7A4712-AC92-4AF0-A882-AB2603D5550F}" type="presParOf" srcId="{DD82982B-6110-42D8-9A3B-AF25FE29B7EC}" destId="{135DE35C-4535-4025-AFFA-7A61F7EF2C6F}" srcOrd="7" destOrd="0" presId="urn:microsoft.com/office/officeart/2005/8/layout/vList4"/>
    <dgm:cxn modelId="{4152B609-BB5E-4316-8477-40D348D3F6A9}" type="presParOf" srcId="{DD82982B-6110-42D8-9A3B-AF25FE29B7EC}" destId="{D7B268AC-6A3E-414B-9AE8-F88B9A8703C6}" srcOrd="8" destOrd="0" presId="urn:microsoft.com/office/officeart/2005/8/layout/vList4"/>
    <dgm:cxn modelId="{A038F1D7-1DE8-4605-AF3D-830D7B5B771B}" type="presParOf" srcId="{D7B268AC-6A3E-414B-9AE8-F88B9A8703C6}" destId="{3DA9A5CB-B775-426F-BD54-87D44ABE6AA9}" srcOrd="0" destOrd="0" presId="urn:microsoft.com/office/officeart/2005/8/layout/vList4"/>
    <dgm:cxn modelId="{7C1369B9-23F4-4414-AC4C-637795D4E818}" type="presParOf" srcId="{D7B268AC-6A3E-414B-9AE8-F88B9A8703C6}" destId="{C007CEBA-1631-43F6-83E7-523880E005A3}" srcOrd="1" destOrd="0" presId="urn:microsoft.com/office/officeart/2005/8/layout/vList4"/>
    <dgm:cxn modelId="{EE705ABF-E527-4D38-B289-3D716F5538AD}" type="presParOf" srcId="{D7B268AC-6A3E-414B-9AE8-F88B9A8703C6}" destId="{9C264665-E608-4033-8898-38197908A385}"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39D34-0114-48A3-94F0-3B63D71BE581}">
      <dsp:nvSpPr>
        <dsp:cNvPr id="0" name=""/>
        <dsp:cNvSpPr/>
      </dsp:nvSpPr>
      <dsp:spPr>
        <a:xfrm>
          <a:off x="0" y="0"/>
          <a:ext cx="6552728" cy="1131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dirty="0"/>
            <a:t>Creación de Capacidades</a:t>
          </a:r>
        </a:p>
        <a:p>
          <a:pPr marL="0" lvl="0" indent="0" algn="l" defTabSz="800100">
            <a:lnSpc>
              <a:spcPct val="90000"/>
            </a:lnSpc>
            <a:spcBef>
              <a:spcPct val="0"/>
            </a:spcBef>
            <a:spcAft>
              <a:spcPct val="35000"/>
            </a:spcAft>
            <a:buNone/>
          </a:pPr>
          <a:r>
            <a:rPr lang="es-MX" sz="1300" kern="1200" dirty="0"/>
            <a:t>Contar dentro del sector salud con un capital humano suficientemente interiorizado en la temática del cambio climático, sus impactos en la salud de la población y las medidas de adaptación.</a:t>
          </a:r>
          <a:endParaRPr lang="es-CL" sz="1300" kern="1200" dirty="0"/>
        </a:p>
      </dsp:txBody>
      <dsp:txXfrm>
        <a:off x="1423663" y="0"/>
        <a:ext cx="5129064" cy="1131174"/>
      </dsp:txXfrm>
    </dsp:sp>
    <dsp:sp modelId="{DB45E00A-F6D1-44E1-9671-D2A42C60DC80}">
      <dsp:nvSpPr>
        <dsp:cNvPr id="0" name=""/>
        <dsp:cNvSpPr/>
      </dsp:nvSpPr>
      <dsp:spPr>
        <a:xfrm>
          <a:off x="113117" y="113117"/>
          <a:ext cx="1310545" cy="904939"/>
        </a:xfrm>
        <a:prstGeom prst="roundRect">
          <a:avLst>
            <a:gd name="adj" fmla="val 10000"/>
          </a:avLst>
        </a:prstGeom>
        <a:blipFill rotWithShape="1">
          <a:blip xmlns:r="http://schemas.openxmlformats.org/officeDocument/2006/relationships" r:embed="rId1"/>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E7F6CA-9C94-47E8-A7C6-1883CE9D5107}">
      <dsp:nvSpPr>
        <dsp:cNvPr id="0" name=""/>
        <dsp:cNvSpPr/>
      </dsp:nvSpPr>
      <dsp:spPr>
        <a:xfrm>
          <a:off x="0" y="1244292"/>
          <a:ext cx="6552728" cy="11311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dirty="0"/>
            <a:t>Fortalecimiento de la institucionalidad</a:t>
          </a:r>
        </a:p>
        <a:p>
          <a:pPr marL="0" lvl="0" indent="0" algn="l" defTabSz="800100">
            <a:lnSpc>
              <a:spcPct val="90000"/>
            </a:lnSpc>
            <a:spcBef>
              <a:spcPct val="0"/>
            </a:spcBef>
            <a:spcAft>
              <a:spcPct val="35000"/>
            </a:spcAft>
            <a:buNone/>
          </a:pPr>
          <a:r>
            <a:rPr lang="es-MX" sz="1300" kern="1200" dirty="0"/>
            <a:t>Crear dentro del Ministerio de Salud una unidad de Coordinación Ejecutiva encargada de articular, coordinar y dar seguimiento a las diversas acciones del plan sectorial de salud frente al cambio climático. </a:t>
          </a:r>
          <a:endParaRPr lang="es-CL" sz="1300" kern="1200" dirty="0"/>
        </a:p>
      </dsp:txBody>
      <dsp:txXfrm>
        <a:off x="1423663" y="1244292"/>
        <a:ext cx="5129064" cy="1131175"/>
      </dsp:txXfrm>
    </dsp:sp>
    <dsp:sp modelId="{CA9E5A2C-91AC-4A55-AEA7-735788309696}">
      <dsp:nvSpPr>
        <dsp:cNvPr id="0" name=""/>
        <dsp:cNvSpPr/>
      </dsp:nvSpPr>
      <dsp:spPr>
        <a:xfrm>
          <a:off x="168625" y="1445895"/>
          <a:ext cx="1199529" cy="727969"/>
        </a:xfrm>
        <a:prstGeom prst="roundRect">
          <a:avLst>
            <a:gd name="adj" fmla="val 10000"/>
          </a:avLst>
        </a:prstGeom>
        <a:blipFill rotWithShape="1">
          <a:blip xmlns:r="http://schemas.openxmlformats.org/officeDocument/2006/relationships" r:embed="rId2"/>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86F800-4088-447E-9474-F92391BD6EE6}">
      <dsp:nvSpPr>
        <dsp:cNvPr id="0" name=""/>
        <dsp:cNvSpPr/>
      </dsp:nvSpPr>
      <dsp:spPr>
        <a:xfrm>
          <a:off x="0" y="2488585"/>
          <a:ext cx="6552728" cy="1131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t>Generación de conocimientos</a:t>
          </a:r>
        </a:p>
        <a:p>
          <a:pPr marL="0" lvl="0" indent="0" algn="l" defTabSz="800100">
            <a:lnSpc>
              <a:spcPct val="90000"/>
            </a:lnSpc>
            <a:spcBef>
              <a:spcPct val="0"/>
            </a:spcBef>
            <a:spcAft>
              <a:spcPct val="35000"/>
            </a:spcAft>
            <a:buNone/>
          </a:pPr>
          <a:r>
            <a:rPr lang="es-MX" sz="1300" kern="1200" dirty="0"/>
            <a:t>Respecto del estado de situación actual referido a las variables ambientales vinculadas al cambio climático capaces de afectar la salud de las personas,- sobre la cual apoyar fundadamente posteriores medidas de adaptación.</a:t>
          </a:r>
          <a:endParaRPr lang="es-CL" sz="1300" kern="1200" dirty="0"/>
        </a:p>
      </dsp:txBody>
      <dsp:txXfrm>
        <a:off x="1423663" y="2488585"/>
        <a:ext cx="5129064" cy="1131174"/>
      </dsp:txXfrm>
    </dsp:sp>
    <dsp:sp modelId="{06850E8F-D75E-4BF9-A988-5AC92AB1A8D2}">
      <dsp:nvSpPr>
        <dsp:cNvPr id="0" name=""/>
        <dsp:cNvSpPr/>
      </dsp:nvSpPr>
      <dsp:spPr>
        <a:xfrm>
          <a:off x="113117" y="2601702"/>
          <a:ext cx="1310545" cy="904939"/>
        </a:xfrm>
        <a:prstGeom prst="roundRect">
          <a:avLst>
            <a:gd name="adj" fmla="val 10000"/>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8D616-E015-43A9-87B3-4657AAB37A96}">
      <dsp:nvSpPr>
        <dsp:cNvPr id="0" name=""/>
        <dsp:cNvSpPr/>
      </dsp:nvSpPr>
      <dsp:spPr>
        <a:xfrm rot="16200000">
          <a:off x="-1591801" y="7975"/>
          <a:ext cx="4335910" cy="1008295"/>
        </a:xfrm>
        <a:prstGeom prst="rightArrow">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B30B7-23CF-4146-A639-570F3901F739}">
      <dsp:nvSpPr>
        <dsp:cNvPr id="0" name=""/>
        <dsp:cNvSpPr/>
      </dsp:nvSpPr>
      <dsp:spPr>
        <a:xfrm>
          <a:off x="2939080" y="403975"/>
          <a:ext cx="1077083"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ctr" defTabSz="977900">
            <a:lnSpc>
              <a:spcPct val="90000"/>
            </a:lnSpc>
            <a:spcBef>
              <a:spcPct val="0"/>
            </a:spcBef>
            <a:spcAft>
              <a:spcPct val="35000"/>
            </a:spcAft>
            <a:buNone/>
          </a:pPr>
          <a:r>
            <a:rPr lang="es-ES_tradnl" sz="2200" kern="1200" dirty="0"/>
            <a:t> </a:t>
          </a:r>
          <a:endParaRPr lang="es-CL" sz="2200" kern="1200" dirty="0"/>
        </a:p>
      </dsp:txBody>
      <dsp:txXfrm>
        <a:off x="2939080" y="403975"/>
        <a:ext cx="1077083" cy="792000"/>
      </dsp:txXfrm>
    </dsp:sp>
    <dsp:sp modelId="{A1439478-7D4F-483C-82D4-5C5DD8127EA8}">
      <dsp:nvSpPr>
        <dsp:cNvPr id="0" name=""/>
        <dsp:cNvSpPr/>
      </dsp:nvSpPr>
      <dsp:spPr>
        <a:xfrm>
          <a:off x="1646579" y="403975"/>
          <a:ext cx="1077083"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ctr" defTabSz="977900">
            <a:lnSpc>
              <a:spcPct val="90000"/>
            </a:lnSpc>
            <a:spcBef>
              <a:spcPct val="0"/>
            </a:spcBef>
            <a:spcAft>
              <a:spcPct val="35000"/>
            </a:spcAft>
            <a:buNone/>
          </a:pPr>
          <a:r>
            <a:rPr lang="es-ES_tradnl" sz="2200" kern="1200" dirty="0"/>
            <a:t> </a:t>
          </a:r>
          <a:endParaRPr lang="es-CL" sz="2200" kern="1200" dirty="0"/>
        </a:p>
      </dsp:txBody>
      <dsp:txXfrm>
        <a:off x="1646579" y="403975"/>
        <a:ext cx="1077083" cy="792000"/>
      </dsp:txXfrm>
    </dsp:sp>
    <dsp:sp modelId="{7FFAA325-CBAB-4381-A740-DA799E61C46E}">
      <dsp:nvSpPr>
        <dsp:cNvPr id="0" name=""/>
        <dsp:cNvSpPr/>
      </dsp:nvSpPr>
      <dsp:spPr>
        <a:xfrm>
          <a:off x="354078" y="403975"/>
          <a:ext cx="1077083"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ctr" defTabSz="977900">
            <a:lnSpc>
              <a:spcPct val="90000"/>
            </a:lnSpc>
            <a:spcBef>
              <a:spcPct val="0"/>
            </a:spcBef>
            <a:spcAft>
              <a:spcPct val="35000"/>
            </a:spcAft>
            <a:buNone/>
          </a:pPr>
          <a:r>
            <a:rPr lang="es-ES_tradnl" sz="2200" kern="1200" dirty="0"/>
            <a:t> </a:t>
          </a:r>
          <a:endParaRPr lang="es-CL" sz="2200" kern="1200" dirty="0"/>
        </a:p>
      </dsp:txBody>
      <dsp:txXfrm>
        <a:off x="354078" y="403975"/>
        <a:ext cx="1077083" cy="792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8D616-E015-43A9-87B3-4657AAB37A96}">
      <dsp:nvSpPr>
        <dsp:cNvPr id="0" name=""/>
        <dsp:cNvSpPr/>
      </dsp:nvSpPr>
      <dsp:spPr>
        <a:xfrm rot="16200000">
          <a:off x="-215861" y="307931"/>
          <a:ext cx="2151814" cy="432226"/>
        </a:xfrm>
        <a:prstGeom prst="rightArrow">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B30B7-23CF-4146-A639-570F3901F739}">
      <dsp:nvSpPr>
        <dsp:cNvPr id="0" name=""/>
        <dsp:cNvSpPr/>
      </dsp:nvSpPr>
      <dsp:spPr>
        <a:xfrm>
          <a:off x="2939080" y="403975"/>
          <a:ext cx="1077083"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ctr" defTabSz="977900">
            <a:lnSpc>
              <a:spcPct val="90000"/>
            </a:lnSpc>
            <a:spcBef>
              <a:spcPct val="0"/>
            </a:spcBef>
            <a:spcAft>
              <a:spcPct val="35000"/>
            </a:spcAft>
            <a:buNone/>
          </a:pPr>
          <a:r>
            <a:rPr lang="es-ES_tradnl" sz="2200" kern="1200" dirty="0"/>
            <a:t> </a:t>
          </a:r>
          <a:endParaRPr lang="es-CL" sz="2200" kern="1200" dirty="0"/>
        </a:p>
      </dsp:txBody>
      <dsp:txXfrm>
        <a:off x="2939080" y="403975"/>
        <a:ext cx="1077083" cy="792000"/>
      </dsp:txXfrm>
    </dsp:sp>
    <dsp:sp modelId="{A1439478-7D4F-483C-82D4-5C5DD8127EA8}">
      <dsp:nvSpPr>
        <dsp:cNvPr id="0" name=""/>
        <dsp:cNvSpPr/>
      </dsp:nvSpPr>
      <dsp:spPr>
        <a:xfrm>
          <a:off x="1646579" y="403975"/>
          <a:ext cx="1077083"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ctr" defTabSz="977900">
            <a:lnSpc>
              <a:spcPct val="90000"/>
            </a:lnSpc>
            <a:spcBef>
              <a:spcPct val="0"/>
            </a:spcBef>
            <a:spcAft>
              <a:spcPct val="35000"/>
            </a:spcAft>
            <a:buNone/>
          </a:pPr>
          <a:r>
            <a:rPr lang="es-ES_tradnl" sz="2200" kern="1200" dirty="0"/>
            <a:t> </a:t>
          </a:r>
          <a:endParaRPr lang="es-CL" sz="2200" kern="1200" dirty="0"/>
        </a:p>
      </dsp:txBody>
      <dsp:txXfrm>
        <a:off x="1646579" y="403975"/>
        <a:ext cx="1077083" cy="792000"/>
      </dsp:txXfrm>
    </dsp:sp>
    <dsp:sp modelId="{7FFAA325-CBAB-4381-A740-DA799E61C46E}">
      <dsp:nvSpPr>
        <dsp:cNvPr id="0" name=""/>
        <dsp:cNvSpPr/>
      </dsp:nvSpPr>
      <dsp:spPr>
        <a:xfrm>
          <a:off x="354078" y="403975"/>
          <a:ext cx="1077083"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ctr" defTabSz="977900">
            <a:lnSpc>
              <a:spcPct val="90000"/>
            </a:lnSpc>
            <a:spcBef>
              <a:spcPct val="0"/>
            </a:spcBef>
            <a:spcAft>
              <a:spcPct val="35000"/>
            </a:spcAft>
            <a:buNone/>
          </a:pPr>
          <a:r>
            <a:rPr lang="es-ES_tradnl" sz="2200" kern="1200" dirty="0"/>
            <a:t> </a:t>
          </a:r>
          <a:endParaRPr lang="es-CL" sz="2200" kern="1200" dirty="0"/>
        </a:p>
      </dsp:txBody>
      <dsp:txXfrm>
        <a:off x="354078" y="403975"/>
        <a:ext cx="1077083" cy="792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8D616-E015-43A9-87B3-4657AAB37A96}">
      <dsp:nvSpPr>
        <dsp:cNvPr id="0" name=""/>
        <dsp:cNvSpPr/>
      </dsp:nvSpPr>
      <dsp:spPr>
        <a:xfrm rot="16200000" flipV="1">
          <a:off x="-1767917" y="7975"/>
          <a:ext cx="4242155" cy="706321"/>
        </a:xfrm>
        <a:prstGeom prst="rightArrow">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B30B7-23CF-4146-A639-570F3901F739}">
      <dsp:nvSpPr>
        <dsp:cNvPr id="0" name=""/>
        <dsp:cNvSpPr/>
      </dsp:nvSpPr>
      <dsp:spPr>
        <a:xfrm>
          <a:off x="2939080" y="403975"/>
          <a:ext cx="1077083"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ctr" defTabSz="977900">
            <a:lnSpc>
              <a:spcPct val="90000"/>
            </a:lnSpc>
            <a:spcBef>
              <a:spcPct val="0"/>
            </a:spcBef>
            <a:spcAft>
              <a:spcPct val="35000"/>
            </a:spcAft>
            <a:buNone/>
          </a:pPr>
          <a:r>
            <a:rPr lang="es-ES_tradnl" sz="2200" kern="1200" dirty="0"/>
            <a:t> </a:t>
          </a:r>
          <a:endParaRPr lang="es-CL" sz="2200" kern="1200" dirty="0"/>
        </a:p>
      </dsp:txBody>
      <dsp:txXfrm>
        <a:off x="2939080" y="403975"/>
        <a:ext cx="1077083" cy="792000"/>
      </dsp:txXfrm>
    </dsp:sp>
    <dsp:sp modelId="{A1439478-7D4F-483C-82D4-5C5DD8127EA8}">
      <dsp:nvSpPr>
        <dsp:cNvPr id="0" name=""/>
        <dsp:cNvSpPr/>
      </dsp:nvSpPr>
      <dsp:spPr>
        <a:xfrm>
          <a:off x="1646579" y="403975"/>
          <a:ext cx="1077083"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ctr" defTabSz="977900">
            <a:lnSpc>
              <a:spcPct val="90000"/>
            </a:lnSpc>
            <a:spcBef>
              <a:spcPct val="0"/>
            </a:spcBef>
            <a:spcAft>
              <a:spcPct val="35000"/>
            </a:spcAft>
            <a:buNone/>
          </a:pPr>
          <a:r>
            <a:rPr lang="es-ES_tradnl" sz="2200" kern="1200" dirty="0"/>
            <a:t> </a:t>
          </a:r>
          <a:endParaRPr lang="es-CL" sz="2200" kern="1200" dirty="0"/>
        </a:p>
      </dsp:txBody>
      <dsp:txXfrm>
        <a:off x="1646579" y="403975"/>
        <a:ext cx="1077083" cy="792000"/>
      </dsp:txXfrm>
    </dsp:sp>
    <dsp:sp modelId="{7FFAA325-CBAB-4381-A740-DA799E61C46E}">
      <dsp:nvSpPr>
        <dsp:cNvPr id="0" name=""/>
        <dsp:cNvSpPr/>
      </dsp:nvSpPr>
      <dsp:spPr>
        <a:xfrm>
          <a:off x="354078" y="403975"/>
          <a:ext cx="1077083"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ctr" defTabSz="977900">
            <a:lnSpc>
              <a:spcPct val="90000"/>
            </a:lnSpc>
            <a:spcBef>
              <a:spcPct val="0"/>
            </a:spcBef>
            <a:spcAft>
              <a:spcPct val="35000"/>
            </a:spcAft>
            <a:buNone/>
          </a:pPr>
          <a:r>
            <a:rPr lang="es-ES_tradnl" sz="2200" kern="1200" dirty="0"/>
            <a:t> </a:t>
          </a:r>
          <a:endParaRPr lang="es-CL" sz="2200" kern="1200" dirty="0"/>
        </a:p>
      </dsp:txBody>
      <dsp:txXfrm>
        <a:off x="354078" y="403975"/>
        <a:ext cx="1077083" cy="792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8D616-E015-43A9-87B3-4657AAB37A96}">
      <dsp:nvSpPr>
        <dsp:cNvPr id="0" name=""/>
        <dsp:cNvSpPr/>
      </dsp:nvSpPr>
      <dsp:spPr>
        <a:xfrm rot="16200000">
          <a:off x="-988025" y="7975"/>
          <a:ext cx="3704444" cy="432226"/>
        </a:xfrm>
        <a:prstGeom prst="rightArrow">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B30B7-23CF-4146-A639-570F3901F739}">
      <dsp:nvSpPr>
        <dsp:cNvPr id="0" name=""/>
        <dsp:cNvSpPr/>
      </dsp:nvSpPr>
      <dsp:spPr>
        <a:xfrm>
          <a:off x="2939080" y="403975"/>
          <a:ext cx="1077083"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ctr" defTabSz="977900">
            <a:lnSpc>
              <a:spcPct val="90000"/>
            </a:lnSpc>
            <a:spcBef>
              <a:spcPct val="0"/>
            </a:spcBef>
            <a:spcAft>
              <a:spcPct val="35000"/>
            </a:spcAft>
            <a:buNone/>
          </a:pPr>
          <a:r>
            <a:rPr lang="es-ES_tradnl" sz="2200" kern="1200" dirty="0"/>
            <a:t> </a:t>
          </a:r>
          <a:endParaRPr lang="es-CL" sz="2200" kern="1200" dirty="0"/>
        </a:p>
      </dsp:txBody>
      <dsp:txXfrm>
        <a:off x="2939080" y="403975"/>
        <a:ext cx="1077083" cy="792000"/>
      </dsp:txXfrm>
    </dsp:sp>
    <dsp:sp modelId="{A1439478-7D4F-483C-82D4-5C5DD8127EA8}">
      <dsp:nvSpPr>
        <dsp:cNvPr id="0" name=""/>
        <dsp:cNvSpPr/>
      </dsp:nvSpPr>
      <dsp:spPr>
        <a:xfrm>
          <a:off x="1646579" y="403975"/>
          <a:ext cx="1077083"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ctr" defTabSz="977900">
            <a:lnSpc>
              <a:spcPct val="90000"/>
            </a:lnSpc>
            <a:spcBef>
              <a:spcPct val="0"/>
            </a:spcBef>
            <a:spcAft>
              <a:spcPct val="35000"/>
            </a:spcAft>
            <a:buNone/>
          </a:pPr>
          <a:r>
            <a:rPr lang="es-ES_tradnl" sz="2200" kern="1200" dirty="0"/>
            <a:t> </a:t>
          </a:r>
          <a:endParaRPr lang="es-CL" sz="2200" kern="1200" dirty="0"/>
        </a:p>
      </dsp:txBody>
      <dsp:txXfrm>
        <a:off x="1646579" y="403975"/>
        <a:ext cx="1077083" cy="792000"/>
      </dsp:txXfrm>
    </dsp:sp>
    <dsp:sp modelId="{7FFAA325-CBAB-4381-A740-DA799E61C46E}">
      <dsp:nvSpPr>
        <dsp:cNvPr id="0" name=""/>
        <dsp:cNvSpPr/>
      </dsp:nvSpPr>
      <dsp:spPr>
        <a:xfrm>
          <a:off x="354078" y="403975"/>
          <a:ext cx="1077083"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ctr" defTabSz="977900">
            <a:lnSpc>
              <a:spcPct val="90000"/>
            </a:lnSpc>
            <a:spcBef>
              <a:spcPct val="0"/>
            </a:spcBef>
            <a:spcAft>
              <a:spcPct val="35000"/>
            </a:spcAft>
            <a:buNone/>
          </a:pPr>
          <a:r>
            <a:rPr lang="es-ES_tradnl" sz="2200" kern="1200" dirty="0"/>
            <a:t> </a:t>
          </a:r>
          <a:endParaRPr lang="es-CL" sz="2200" kern="1200" dirty="0"/>
        </a:p>
      </dsp:txBody>
      <dsp:txXfrm>
        <a:off x="354078" y="403975"/>
        <a:ext cx="1077083" cy="792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39D34-0114-48A3-94F0-3B63D71BE581}">
      <dsp:nvSpPr>
        <dsp:cNvPr id="0" name=""/>
        <dsp:cNvSpPr/>
      </dsp:nvSpPr>
      <dsp:spPr>
        <a:xfrm>
          <a:off x="0" y="0"/>
          <a:ext cx="6552728" cy="7072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dirty="0"/>
            <a:t>Tener en consideración la acción regional en la adaptación al cambio climático</a:t>
          </a:r>
        </a:p>
      </dsp:txBody>
      <dsp:txXfrm>
        <a:off x="1381274" y="0"/>
        <a:ext cx="5171453" cy="707287"/>
      </dsp:txXfrm>
    </dsp:sp>
    <dsp:sp modelId="{DB45E00A-F6D1-44E1-9671-D2A42C60DC80}">
      <dsp:nvSpPr>
        <dsp:cNvPr id="0" name=""/>
        <dsp:cNvSpPr/>
      </dsp:nvSpPr>
      <dsp:spPr>
        <a:xfrm>
          <a:off x="70728" y="70728"/>
          <a:ext cx="1310545" cy="565829"/>
        </a:xfrm>
        <a:prstGeom prst="roundRect">
          <a:avLst>
            <a:gd name="adj" fmla="val 10000"/>
          </a:avLst>
        </a:prstGeom>
        <a:blipFill rotWithShape="1">
          <a:blip xmlns:r="http://schemas.openxmlformats.org/officeDocument/2006/relationships" r:embed="rId1"/>
          <a:srcRect/>
          <a:stretch>
            <a:fillRect t="-44000" b="-4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E7F6CA-9C94-47E8-A7C6-1883CE9D5107}">
      <dsp:nvSpPr>
        <dsp:cNvPr id="0" name=""/>
        <dsp:cNvSpPr/>
      </dsp:nvSpPr>
      <dsp:spPr>
        <a:xfrm>
          <a:off x="0" y="784219"/>
          <a:ext cx="6552728" cy="7072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kern="1200" dirty="0"/>
            <a:t>Incorporar el enfoque de cambio climático en todas las instancias técnico-administrativas del sector</a:t>
          </a:r>
        </a:p>
      </dsp:txBody>
      <dsp:txXfrm>
        <a:off x="1381274" y="784219"/>
        <a:ext cx="5171453" cy="707287"/>
      </dsp:txXfrm>
    </dsp:sp>
    <dsp:sp modelId="{CA9E5A2C-91AC-4A55-AEA7-735788309696}">
      <dsp:nvSpPr>
        <dsp:cNvPr id="0" name=""/>
        <dsp:cNvSpPr/>
      </dsp:nvSpPr>
      <dsp:spPr>
        <a:xfrm>
          <a:off x="126236" y="904071"/>
          <a:ext cx="1199529" cy="455176"/>
        </a:xfrm>
        <a:prstGeom prst="roundRect">
          <a:avLst>
            <a:gd name="adj" fmla="val 10000"/>
          </a:avLst>
        </a:prstGeom>
        <a:blipFill rotWithShape="1">
          <a:blip xmlns:r="http://schemas.openxmlformats.org/officeDocument/2006/relationships" r:embed="rId2"/>
          <a:srcRect/>
          <a:stretch>
            <a:fillRect t="-47000" b="-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86F800-4088-447E-9474-F92391BD6EE6}">
      <dsp:nvSpPr>
        <dsp:cNvPr id="0" name=""/>
        <dsp:cNvSpPr/>
      </dsp:nvSpPr>
      <dsp:spPr>
        <a:xfrm>
          <a:off x="0" y="1582902"/>
          <a:ext cx="6552728" cy="7072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t>Incorporar enfoque de género en la adaptación al cambio climático</a:t>
          </a:r>
        </a:p>
      </dsp:txBody>
      <dsp:txXfrm>
        <a:off x="1381274" y="1582902"/>
        <a:ext cx="5171453" cy="707287"/>
      </dsp:txXfrm>
    </dsp:sp>
    <dsp:sp modelId="{06850E8F-D75E-4BF9-A988-5AC92AB1A8D2}">
      <dsp:nvSpPr>
        <dsp:cNvPr id="0" name=""/>
        <dsp:cNvSpPr/>
      </dsp:nvSpPr>
      <dsp:spPr>
        <a:xfrm>
          <a:off x="70728" y="1626761"/>
          <a:ext cx="1310545" cy="565829"/>
        </a:xfrm>
        <a:prstGeom prst="roundRect">
          <a:avLst>
            <a:gd name="adj" fmla="val 10000"/>
          </a:avLst>
        </a:prstGeom>
        <a:blipFill rotWithShape="1">
          <a:blip xmlns:r="http://schemas.openxmlformats.org/officeDocument/2006/relationships" r:embed="rId3"/>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1CAE3A-B183-4211-A322-D3E9F3A928DD}">
      <dsp:nvSpPr>
        <dsp:cNvPr id="0" name=""/>
        <dsp:cNvSpPr/>
      </dsp:nvSpPr>
      <dsp:spPr>
        <a:xfrm>
          <a:off x="0" y="2334048"/>
          <a:ext cx="6552728" cy="7072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t>Abordar explícitamente los efectos del cambio climático en salud mental</a:t>
          </a:r>
        </a:p>
      </dsp:txBody>
      <dsp:txXfrm>
        <a:off x="1381274" y="2334048"/>
        <a:ext cx="5171453" cy="707287"/>
      </dsp:txXfrm>
    </dsp:sp>
    <dsp:sp modelId="{D85235D1-6C18-4FDD-A28E-0297DB149888}">
      <dsp:nvSpPr>
        <dsp:cNvPr id="0" name=""/>
        <dsp:cNvSpPr/>
      </dsp:nvSpPr>
      <dsp:spPr>
        <a:xfrm>
          <a:off x="70728" y="2404777"/>
          <a:ext cx="1310545" cy="565829"/>
        </a:xfrm>
        <a:prstGeom prst="roundRect">
          <a:avLst>
            <a:gd name="adj" fmla="val 10000"/>
          </a:avLst>
        </a:prstGeom>
        <a:blipFill rotWithShape="1">
          <a:blip xmlns:r="http://schemas.openxmlformats.org/officeDocument/2006/relationships" r:embed="rId4"/>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A9A5CB-B775-426F-BD54-87D44ABE6AA9}">
      <dsp:nvSpPr>
        <dsp:cNvPr id="0" name=""/>
        <dsp:cNvSpPr/>
      </dsp:nvSpPr>
      <dsp:spPr>
        <a:xfrm>
          <a:off x="0" y="3110530"/>
          <a:ext cx="6552728" cy="7072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t>Focalizar acciones según vulnerabilidad asociada a cada amenaza climática específica.</a:t>
          </a:r>
        </a:p>
      </dsp:txBody>
      <dsp:txXfrm>
        <a:off x="1381274" y="3110530"/>
        <a:ext cx="5171453" cy="707287"/>
      </dsp:txXfrm>
    </dsp:sp>
    <dsp:sp modelId="{C007CEBA-1631-43F6-83E7-523880E005A3}">
      <dsp:nvSpPr>
        <dsp:cNvPr id="0" name=""/>
        <dsp:cNvSpPr/>
      </dsp:nvSpPr>
      <dsp:spPr>
        <a:xfrm>
          <a:off x="70728" y="3182793"/>
          <a:ext cx="1310545" cy="565829"/>
        </a:xfrm>
        <a:prstGeom prst="roundRect">
          <a:avLst>
            <a:gd name="adj" fmla="val 10000"/>
          </a:avLst>
        </a:prstGeom>
        <a:blipFill rotWithShape="1">
          <a:blip xmlns:r="http://schemas.openxmlformats.org/officeDocument/2006/relationships" r:embed="rId5"/>
          <a:srcRect/>
          <a:stretch>
            <a:fillRect t="-33000" b="-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8F9A4-FF64-49CA-BE74-3088649B8FA7}" type="datetimeFigureOut">
              <a:rPr lang="es-CL" smtClean="0"/>
              <a:t>01-04-2024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EFB7A-1FF7-47FA-9571-4F945D3656E0}" type="slidenum">
              <a:rPr lang="es-CL" smtClean="0"/>
              <a:t>‹Nº›</a:t>
            </a:fld>
            <a:endParaRPr lang="es-CL"/>
          </a:p>
        </p:txBody>
      </p:sp>
    </p:spTree>
    <p:extLst>
      <p:ext uri="{BB962C8B-B14F-4D97-AF65-F5344CB8AC3E}">
        <p14:creationId xmlns:p14="http://schemas.microsoft.com/office/powerpoint/2010/main" val="113965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EFB7A-1FF7-47FA-9571-4F945D3656E0}"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430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B3EFB7A-1FF7-47FA-9571-4F945D3656E0}" type="slidenum">
              <a:rPr lang="es-CL" smtClean="0"/>
              <a:t>12</a:t>
            </a:fld>
            <a:endParaRPr lang="es-CL"/>
          </a:p>
        </p:txBody>
      </p:sp>
    </p:spTree>
    <p:extLst>
      <p:ext uri="{BB962C8B-B14F-4D97-AF65-F5344CB8AC3E}">
        <p14:creationId xmlns:p14="http://schemas.microsoft.com/office/powerpoint/2010/main" val="1265613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B3EFB7A-1FF7-47FA-9571-4F945D3656E0}" type="slidenum">
              <a:rPr lang="es-CL" smtClean="0"/>
              <a:t>13</a:t>
            </a:fld>
            <a:endParaRPr lang="es-CL"/>
          </a:p>
        </p:txBody>
      </p:sp>
    </p:spTree>
    <p:extLst>
      <p:ext uri="{BB962C8B-B14F-4D97-AF65-F5344CB8AC3E}">
        <p14:creationId xmlns:p14="http://schemas.microsoft.com/office/powerpoint/2010/main" val="801421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B3EFB7A-1FF7-47FA-9571-4F945D3656E0}" type="slidenum">
              <a:rPr lang="es-CL" smtClean="0"/>
              <a:t>14</a:t>
            </a:fld>
            <a:endParaRPr lang="es-CL"/>
          </a:p>
        </p:txBody>
      </p:sp>
    </p:spTree>
    <p:extLst>
      <p:ext uri="{BB962C8B-B14F-4D97-AF65-F5344CB8AC3E}">
        <p14:creationId xmlns:p14="http://schemas.microsoft.com/office/powerpoint/2010/main" val="2547006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B3EFB7A-1FF7-47FA-9571-4F945D3656E0}" type="slidenum">
              <a:rPr lang="es-CL" smtClean="0"/>
              <a:t>15</a:t>
            </a:fld>
            <a:endParaRPr lang="es-CL"/>
          </a:p>
        </p:txBody>
      </p:sp>
    </p:spTree>
    <p:extLst>
      <p:ext uri="{BB962C8B-B14F-4D97-AF65-F5344CB8AC3E}">
        <p14:creationId xmlns:p14="http://schemas.microsoft.com/office/powerpoint/2010/main" val="3010267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EFB7A-1FF7-47FA-9571-4F945D3656E0}"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350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EFB7A-1FF7-47FA-9571-4F945D3656E0}"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190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B3EFB7A-1FF7-47FA-9571-4F945D3656E0}" type="slidenum">
              <a:rPr lang="es-CL" smtClean="0"/>
              <a:t>18</a:t>
            </a:fld>
            <a:endParaRPr lang="es-CL"/>
          </a:p>
        </p:txBody>
      </p:sp>
    </p:spTree>
    <p:extLst>
      <p:ext uri="{BB962C8B-B14F-4D97-AF65-F5344CB8AC3E}">
        <p14:creationId xmlns:p14="http://schemas.microsoft.com/office/powerpoint/2010/main" val="4124809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EFB7A-1FF7-47FA-9571-4F945D3656E0}"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143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B3EFB7A-1FF7-47FA-9571-4F945D3656E0}" type="slidenum">
              <a:rPr lang="es-CL" smtClean="0"/>
              <a:t>5</a:t>
            </a:fld>
            <a:endParaRPr lang="es-CL"/>
          </a:p>
        </p:txBody>
      </p:sp>
    </p:spTree>
    <p:extLst>
      <p:ext uri="{BB962C8B-B14F-4D97-AF65-F5344CB8AC3E}">
        <p14:creationId xmlns:p14="http://schemas.microsoft.com/office/powerpoint/2010/main" val="3612089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B3EFB7A-1FF7-47FA-9571-4F945D3656E0}" type="slidenum">
              <a:rPr lang="es-CL" smtClean="0"/>
              <a:t>6</a:t>
            </a:fld>
            <a:endParaRPr lang="es-CL"/>
          </a:p>
        </p:txBody>
      </p:sp>
    </p:spTree>
    <p:extLst>
      <p:ext uri="{BB962C8B-B14F-4D97-AF65-F5344CB8AC3E}">
        <p14:creationId xmlns:p14="http://schemas.microsoft.com/office/powerpoint/2010/main" val="206228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B3EFB7A-1FF7-47FA-9571-4F945D3656E0}" type="slidenum">
              <a:rPr lang="es-CL" smtClean="0"/>
              <a:t>7</a:t>
            </a:fld>
            <a:endParaRPr lang="es-CL"/>
          </a:p>
        </p:txBody>
      </p:sp>
    </p:spTree>
    <p:extLst>
      <p:ext uri="{BB962C8B-B14F-4D97-AF65-F5344CB8AC3E}">
        <p14:creationId xmlns:p14="http://schemas.microsoft.com/office/powerpoint/2010/main" val="1934751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B3EFB7A-1FF7-47FA-9571-4F945D3656E0}" type="slidenum">
              <a:rPr lang="es-CL" smtClean="0"/>
              <a:t>8</a:t>
            </a:fld>
            <a:endParaRPr lang="es-CL"/>
          </a:p>
        </p:txBody>
      </p:sp>
    </p:spTree>
    <p:extLst>
      <p:ext uri="{BB962C8B-B14F-4D97-AF65-F5344CB8AC3E}">
        <p14:creationId xmlns:p14="http://schemas.microsoft.com/office/powerpoint/2010/main" val="4178712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B3EFB7A-1FF7-47FA-9571-4F945D3656E0}" type="slidenum">
              <a:rPr lang="es-CL" smtClean="0"/>
              <a:t>9</a:t>
            </a:fld>
            <a:endParaRPr lang="es-CL"/>
          </a:p>
        </p:txBody>
      </p:sp>
    </p:spTree>
    <p:extLst>
      <p:ext uri="{BB962C8B-B14F-4D97-AF65-F5344CB8AC3E}">
        <p14:creationId xmlns:p14="http://schemas.microsoft.com/office/powerpoint/2010/main" val="1623158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B3EFB7A-1FF7-47FA-9571-4F945D3656E0}" type="slidenum">
              <a:rPr lang="es-CL" smtClean="0"/>
              <a:t>10</a:t>
            </a:fld>
            <a:endParaRPr lang="es-CL"/>
          </a:p>
        </p:txBody>
      </p:sp>
    </p:spTree>
    <p:extLst>
      <p:ext uri="{BB962C8B-B14F-4D97-AF65-F5344CB8AC3E}">
        <p14:creationId xmlns:p14="http://schemas.microsoft.com/office/powerpoint/2010/main" val="2549999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B3EFB7A-1FF7-47FA-9571-4F945D3656E0}" type="slidenum">
              <a:rPr lang="es-CL" smtClean="0"/>
              <a:t>11</a:t>
            </a:fld>
            <a:endParaRPr lang="es-CL"/>
          </a:p>
        </p:txBody>
      </p:sp>
    </p:spTree>
    <p:extLst>
      <p:ext uri="{BB962C8B-B14F-4D97-AF65-F5344CB8AC3E}">
        <p14:creationId xmlns:p14="http://schemas.microsoft.com/office/powerpoint/2010/main" val="687010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BB2E4E-B98A-A750-8B1E-6524BD4EAB77}"/>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L"/>
          </a:p>
        </p:txBody>
      </p:sp>
      <p:sp>
        <p:nvSpPr>
          <p:cNvPr id="3" name="Subtítulo 2">
            <a:extLst>
              <a:ext uri="{FF2B5EF4-FFF2-40B4-BE49-F238E27FC236}">
                <a16:creationId xmlns:a16="http://schemas.microsoft.com/office/drawing/2014/main" id="{C4288332-F1EE-33BF-5B45-1A200F32A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sp>
        <p:nvSpPr>
          <p:cNvPr id="4" name="Marcador de fecha 3">
            <a:extLst>
              <a:ext uri="{FF2B5EF4-FFF2-40B4-BE49-F238E27FC236}">
                <a16:creationId xmlns:a16="http://schemas.microsoft.com/office/drawing/2014/main" id="{ED5B3B98-1F35-2571-2127-FBF80864530D}"/>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5" name="Marcador de pie de página 4">
            <a:extLst>
              <a:ext uri="{FF2B5EF4-FFF2-40B4-BE49-F238E27FC236}">
                <a16:creationId xmlns:a16="http://schemas.microsoft.com/office/drawing/2014/main" id="{AB63A704-98C6-66F7-16A4-FD9D3A17643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CCBF382-37BB-1D07-C348-49F902FEF584}"/>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205056000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E17812-5009-FDBB-D715-C2F17A1DE9A2}"/>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043FEB97-A016-8FBE-F5F2-2BCAAD5DBEAC}"/>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ABA5B0DC-7649-54CD-48C0-233735025F94}"/>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5" name="Marcador de pie de página 4">
            <a:extLst>
              <a:ext uri="{FF2B5EF4-FFF2-40B4-BE49-F238E27FC236}">
                <a16:creationId xmlns:a16="http://schemas.microsoft.com/office/drawing/2014/main" id="{89C31BC4-5D42-8637-F23B-8E10698916B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9E3F471-0CA8-813C-66E8-901D5847E624}"/>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297647562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BF2BE8E-122B-208E-AA0A-F945838CAAAB}"/>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C71A70B4-5709-FAC1-33E2-E5FB52C9C47C}"/>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98BC9EB0-E730-7B0A-E8E4-F2320958E7ED}"/>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5" name="Marcador de pie de página 4">
            <a:extLst>
              <a:ext uri="{FF2B5EF4-FFF2-40B4-BE49-F238E27FC236}">
                <a16:creationId xmlns:a16="http://schemas.microsoft.com/office/drawing/2014/main" id="{76D6A8E3-8103-948B-637E-A849052B25C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2D73046-5A5F-F2B2-9A74-5762F54FA59A}"/>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62193909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Cier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9574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a:t>Estilo portada presentación 1, </a:t>
            </a:r>
            <a:r>
              <a:rPr lang="es-ES" err="1"/>
              <a:t>Verdana</a:t>
            </a:r>
            <a:r>
              <a:rPr lang="es-ES"/>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a:solidFill>
                  <a:schemeClr val="accent1"/>
                </a:solidFill>
              </a:rPr>
              <a:t>(Línea adicional) Subtema </a:t>
            </a:r>
            <a:r>
              <a:rPr lang="es-ES" err="1">
                <a:solidFill>
                  <a:schemeClr val="accent1"/>
                </a:solidFill>
              </a:rPr>
              <a:t>Verdana</a:t>
            </a:r>
            <a:r>
              <a:rPr lang="es-ES">
                <a:solidFill>
                  <a:schemeClr val="accent1"/>
                </a:solidFill>
              </a:rPr>
              <a:t> 18pt</a:t>
            </a:r>
          </a:p>
        </p:txBody>
      </p:sp>
      <p:pic>
        <p:nvPicPr>
          <p:cNvPr id="5" name="1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800" y="1"/>
            <a:ext cx="2221401" cy="2012244"/>
          </a:xfrm>
          <a:prstGeom prst="rect">
            <a:avLst/>
          </a:prstGeom>
        </p:spPr>
      </p:pic>
    </p:spTree>
    <p:extLst>
      <p:ext uri="{BB962C8B-B14F-4D97-AF65-F5344CB8AC3E}">
        <p14:creationId xmlns:p14="http://schemas.microsoft.com/office/powerpoint/2010/main" val="78962038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logoP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869" y="0"/>
            <a:ext cx="2711025" cy="2033269"/>
          </a:xfrm>
          <a:prstGeom prst="rect">
            <a:avLst/>
          </a:prstGeom>
        </p:spPr>
      </p:pic>
      <p:sp>
        <p:nvSpPr>
          <p:cNvPr id="11"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a:t>Estilo portada presentación 1, </a:t>
            </a:r>
            <a:r>
              <a:rPr lang="es-ES" err="1"/>
              <a:t>Verdana</a:t>
            </a:r>
            <a:r>
              <a:rPr lang="es-ES"/>
              <a:t> Negrita 28pt</a:t>
            </a:r>
          </a:p>
        </p:txBody>
      </p:sp>
      <p:sp>
        <p:nvSpPr>
          <p:cNvPr id="12"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a:solidFill>
                  <a:schemeClr val="accent1"/>
                </a:solidFill>
              </a:rPr>
              <a:t>(Línea adicional) Subtema </a:t>
            </a:r>
            <a:r>
              <a:rPr lang="es-ES" err="1">
                <a:solidFill>
                  <a:schemeClr val="accent1"/>
                </a:solidFill>
              </a:rPr>
              <a:t>Verdana</a:t>
            </a:r>
            <a:r>
              <a:rPr lang="es-ES">
                <a:solidFill>
                  <a:schemeClr val="accent1"/>
                </a:solidFill>
              </a:rPr>
              <a:t> 18pt</a:t>
            </a:r>
          </a:p>
        </p:txBody>
      </p:sp>
    </p:spTree>
    <p:extLst>
      <p:ext uri="{BB962C8B-B14F-4D97-AF65-F5344CB8AC3E}">
        <p14:creationId xmlns:p14="http://schemas.microsoft.com/office/powerpoint/2010/main" val="142512525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667">
                <a:solidFill>
                  <a:schemeClr val="bg1"/>
                </a:solidFill>
                <a:latin typeface="gobCL"/>
                <a:cs typeface="gobCL"/>
              </a:defRPr>
            </a:lvl1pPr>
          </a:lstStyle>
          <a:p>
            <a:r>
              <a:rPr lang="es-ES"/>
              <a:t>Imagen referencial</a:t>
            </a:r>
          </a:p>
        </p:txBody>
      </p:sp>
      <p:sp>
        <p:nvSpPr>
          <p:cNvPr id="8" name="Rectangle 7"/>
          <p:cNvSpPr/>
          <p:nvPr userDrawn="1"/>
        </p:nvSpPr>
        <p:spPr>
          <a:xfrm>
            <a:off x="124989" y="158235"/>
            <a:ext cx="3583411" cy="584775"/>
          </a:xfrm>
          <a:prstGeom prst="rect">
            <a:avLst/>
          </a:prstGeom>
        </p:spPr>
        <p:txBody>
          <a:bodyPr wrap="square">
            <a:spAutoFit/>
          </a:bodyPr>
          <a:lstStyle/>
          <a:p>
            <a:pPr defTabSz="609585"/>
            <a:r>
              <a:rPr lang="es-ES" sz="3200">
                <a:solidFill>
                  <a:prstClr val="white">
                    <a:lumMod val="75000"/>
                  </a:prstClr>
                </a:solidFill>
              </a:rPr>
              <a:t>Imagen Referencial</a:t>
            </a:r>
          </a:p>
        </p:txBody>
      </p:sp>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a:t>Estilo portada presentación 1, </a:t>
            </a:r>
            <a:r>
              <a:rPr lang="es-ES" err="1"/>
              <a:t>Verdana</a:t>
            </a:r>
            <a:r>
              <a:rPr lang="es-ES"/>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a:solidFill>
                  <a:schemeClr val="accent1"/>
                </a:solidFill>
              </a:rPr>
              <a:t>(Línea adicional) Subtema </a:t>
            </a:r>
            <a:r>
              <a:rPr lang="es-ES" err="1">
                <a:solidFill>
                  <a:schemeClr val="accent1"/>
                </a:solidFill>
              </a:rPr>
              <a:t>Verdana</a:t>
            </a:r>
            <a:r>
              <a:rPr lang="es-ES">
                <a:solidFill>
                  <a:schemeClr val="accent1"/>
                </a:solidFill>
              </a:rPr>
              <a:t> 18pt</a:t>
            </a:r>
          </a:p>
        </p:txBody>
      </p:sp>
    </p:spTree>
    <p:extLst>
      <p:ext uri="{BB962C8B-B14F-4D97-AF65-F5344CB8AC3E}">
        <p14:creationId xmlns:p14="http://schemas.microsoft.com/office/powerpoint/2010/main" val="261402238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667">
                <a:solidFill>
                  <a:schemeClr val="bg1"/>
                </a:solidFill>
                <a:latin typeface="gobCL"/>
                <a:cs typeface="gobCL"/>
              </a:defRPr>
            </a:lvl1pPr>
          </a:lstStyle>
          <a:p>
            <a:r>
              <a:rPr lang="es-ES"/>
              <a:t>Imagen referencial</a:t>
            </a:r>
          </a:p>
        </p:txBody>
      </p:sp>
      <p:sp>
        <p:nvSpPr>
          <p:cNvPr id="8" name="Rectangle 7"/>
          <p:cNvSpPr/>
          <p:nvPr userDrawn="1"/>
        </p:nvSpPr>
        <p:spPr>
          <a:xfrm>
            <a:off x="124989" y="158235"/>
            <a:ext cx="3583411" cy="584775"/>
          </a:xfrm>
          <a:prstGeom prst="rect">
            <a:avLst/>
          </a:prstGeom>
        </p:spPr>
        <p:txBody>
          <a:bodyPr wrap="square">
            <a:spAutoFit/>
          </a:bodyPr>
          <a:lstStyle/>
          <a:p>
            <a:pPr defTabSz="609585"/>
            <a:r>
              <a:rPr lang="es-ES" sz="3200">
                <a:solidFill>
                  <a:prstClr val="white">
                    <a:lumMod val="75000"/>
                  </a:prstClr>
                </a:solidFill>
              </a:rPr>
              <a:t>Imagen Referencial</a:t>
            </a:r>
          </a:p>
        </p:txBody>
      </p:sp>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a:t>Estilo portada presentación 1, </a:t>
            </a:r>
            <a:r>
              <a:rPr lang="es-ES" err="1"/>
              <a:t>Verdana</a:t>
            </a:r>
            <a:r>
              <a:rPr lang="es-ES"/>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a:solidFill>
                  <a:schemeClr val="accent1"/>
                </a:solidFill>
              </a:rPr>
              <a:t>(Línea adicional) Subtema </a:t>
            </a:r>
            <a:r>
              <a:rPr lang="es-ES" err="1">
                <a:solidFill>
                  <a:schemeClr val="accent1"/>
                </a:solidFill>
              </a:rPr>
              <a:t>Verdana</a:t>
            </a:r>
            <a:r>
              <a:rPr lang="es-ES">
                <a:solidFill>
                  <a:schemeClr val="accent1"/>
                </a:solidFill>
              </a:rPr>
              <a:t> 18pt</a:t>
            </a:r>
          </a:p>
        </p:txBody>
      </p:sp>
    </p:spTree>
    <p:extLst>
      <p:ext uri="{BB962C8B-B14F-4D97-AF65-F5344CB8AC3E}">
        <p14:creationId xmlns:p14="http://schemas.microsoft.com/office/powerpoint/2010/main" val="87658422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a:t>Estilo portada presentación 1, </a:t>
            </a:r>
            <a:r>
              <a:rPr lang="es-ES" err="1"/>
              <a:t>Verdana</a:t>
            </a:r>
            <a:r>
              <a:rPr lang="es-ES"/>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a:solidFill>
                  <a:schemeClr val="accent1"/>
                </a:solidFill>
              </a:rPr>
              <a:t>(Línea adicional) Subtema </a:t>
            </a:r>
            <a:r>
              <a:rPr lang="es-ES" err="1">
                <a:solidFill>
                  <a:schemeClr val="accent1"/>
                </a:solidFill>
              </a:rPr>
              <a:t>Verdana</a:t>
            </a:r>
            <a:r>
              <a:rPr lang="es-ES">
                <a:solidFill>
                  <a:schemeClr val="accent1"/>
                </a:solidFill>
              </a:rPr>
              <a:t> 18pt</a:t>
            </a:r>
          </a:p>
        </p:txBody>
      </p:sp>
    </p:spTree>
    <p:extLst>
      <p:ext uri="{BB962C8B-B14F-4D97-AF65-F5344CB8AC3E}">
        <p14:creationId xmlns:p14="http://schemas.microsoft.com/office/powerpoint/2010/main" val="2618362111"/>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pic>
        <p:nvPicPr>
          <p:cNvPr id="5" name="1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800" y="1"/>
            <a:ext cx="2221401" cy="2012244"/>
          </a:xfrm>
          <a:prstGeom prst="rect">
            <a:avLst/>
          </a:prstGeom>
        </p:spPr>
      </p:pic>
    </p:spTree>
    <p:extLst>
      <p:ext uri="{BB962C8B-B14F-4D97-AF65-F5344CB8AC3E}">
        <p14:creationId xmlns:p14="http://schemas.microsoft.com/office/powerpoint/2010/main" val="9449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logoP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869" y="0"/>
            <a:ext cx="2711025" cy="2033269"/>
          </a:xfrm>
          <a:prstGeom prst="rect">
            <a:avLst/>
          </a:prstGeom>
        </p:spPr>
      </p:pic>
      <p:sp>
        <p:nvSpPr>
          <p:cNvPr id="11"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2"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116165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10B83-DC68-9CB3-26B7-4BF431E64A98}"/>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A34D6B77-DE55-9EA4-D61B-55B86C8AADD6}"/>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B0D0F218-2C10-EA3B-F7AE-0264E288DB2D}"/>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5" name="Marcador de pie de página 4">
            <a:extLst>
              <a:ext uri="{FF2B5EF4-FFF2-40B4-BE49-F238E27FC236}">
                <a16:creationId xmlns:a16="http://schemas.microsoft.com/office/drawing/2014/main" id="{941CBA92-01EA-1D08-2239-CF0FFCDC778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C5C1B88-7307-6767-48F4-246D0A715D95}"/>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325064057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667">
                <a:solidFill>
                  <a:schemeClr val="bg1"/>
                </a:solidFill>
                <a:latin typeface="gobCL"/>
                <a:cs typeface="gobCL"/>
              </a:defRPr>
            </a:lvl1pPr>
          </a:lstStyle>
          <a:p>
            <a:r>
              <a:rPr lang="es-ES" dirty="0"/>
              <a:t>Imagen referencial</a:t>
            </a:r>
          </a:p>
        </p:txBody>
      </p:sp>
      <p:sp>
        <p:nvSpPr>
          <p:cNvPr id="8" name="Rectangle 7"/>
          <p:cNvSpPr/>
          <p:nvPr userDrawn="1"/>
        </p:nvSpPr>
        <p:spPr>
          <a:xfrm>
            <a:off x="124989" y="158235"/>
            <a:ext cx="3583411" cy="584775"/>
          </a:xfrm>
          <a:prstGeom prst="rect">
            <a:avLst/>
          </a:prstGeom>
        </p:spPr>
        <p:txBody>
          <a:bodyPr wrap="square">
            <a:spAutoFit/>
          </a:bodyPr>
          <a:lstStyle/>
          <a:p>
            <a:pPr defTabSz="609585"/>
            <a:r>
              <a:rPr lang="es-ES" sz="3200" dirty="0">
                <a:solidFill>
                  <a:prstClr val="white">
                    <a:lumMod val="75000"/>
                  </a:prstClr>
                </a:solidFill>
              </a:rPr>
              <a:t>Imagen Referencial</a:t>
            </a:r>
          </a:p>
        </p:txBody>
      </p:sp>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231728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667">
                <a:solidFill>
                  <a:schemeClr val="bg1"/>
                </a:solidFill>
                <a:latin typeface="gobCL"/>
                <a:cs typeface="gobCL"/>
              </a:defRPr>
            </a:lvl1pPr>
          </a:lstStyle>
          <a:p>
            <a:r>
              <a:rPr lang="es-ES" dirty="0"/>
              <a:t>Imagen referencial</a:t>
            </a:r>
          </a:p>
        </p:txBody>
      </p:sp>
      <p:sp>
        <p:nvSpPr>
          <p:cNvPr id="8" name="Rectangle 7"/>
          <p:cNvSpPr/>
          <p:nvPr userDrawn="1"/>
        </p:nvSpPr>
        <p:spPr>
          <a:xfrm>
            <a:off x="124989" y="158235"/>
            <a:ext cx="3583411" cy="584775"/>
          </a:xfrm>
          <a:prstGeom prst="rect">
            <a:avLst/>
          </a:prstGeom>
        </p:spPr>
        <p:txBody>
          <a:bodyPr wrap="square">
            <a:spAutoFit/>
          </a:bodyPr>
          <a:lstStyle/>
          <a:p>
            <a:pPr defTabSz="609585"/>
            <a:r>
              <a:rPr lang="es-ES" sz="3200" dirty="0">
                <a:solidFill>
                  <a:prstClr val="white">
                    <a:lumMod val="75000"/>
                  </a:prstClr>
                </a:solidFill>
              </a:rPr>
              <a:t>Imagen Referencial</a:t>
            </a:r>
          </a:p>
        </p:txBody>
      </p:sp>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38351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254276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8ACE3DCA-7753-4849-9D33-70B7D9BD1A86}"/>
              </a:ext>
            </a:extLst>
          </p:cNvPr>
          <p:cNvSpPr>
            <a:spLocks noGrp="1"/>
          </p:cNvSpPr>
          <p:nvPr>
            <p:ph type="sldNum" sz="quarter" idx="10"/>
          </p:nvPr>
        </p:nvSpPr>
        <p:spPr/>
        <p:txBody>
          <a:bodyPr/>
          <a:lstStyle>
            <a:lvl1pPr>
              <a:defRPr/>
            </a:lvl1pPr>
          </a:lstStyle>
          <a:p>
            <a:pPr defTabSz="609585"/>
            <a:fld id="{C3C74C98-A646-4517-8CD3-CBAA7235B4F0}" type="slidenum">
              <a:rPr lang="en-US" altLang="es-CL" smtClean="0">
                <a:solidFill>
                  <a:prstClr val="black"/>
                </a:solidFill>
              </a:rPr>
              <a:pPr defTabSz="609585"/>
              <a:t>‹Nº›</a:t>
            </a:fld>
            <a:endParaRPr lang="en-US" altLang="es-CL">
              <a:solidFill>
                <a:prstClr val="black"/>
              </a:solidFill>
            </a:endParaRPr>
          </a:p>
        </p:txBody>
      </p:sp>
    </p:spTree>
    <p:extLst>
      <p:ext uri="{BB962C8B-B14F-4D97-AF65-F5344CB8AC3E}">
        <p14:creationId xmlns:p14="http://schemas.microsoft.com/office/powerpoint/2010/main" val="14388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defTabSz="609585"/>
            <a:fld id="{571A6333-7F3B-4D5F-BA6F-ED1E2BCC1941}" type="datetimeFigureOut">
              <a:rPr lang="es-CL" smtClean="0">
                <a:solidFill>
                  <a:prstClr val="black"/>
                </a:solidFill>
              </a:rPr>
              <a:pPr defTabSz="609585"/>
              <a:t>01-04-2024</a:t>
            </a:fld>
            <a:endParaRPr lang="es-CL">
              <a:solidFill>
                <a:prstClr val="black"/>
              </a:solidFill>
            </a:endParaRPr>
          </a:p>
        </p:txBody>
      </p:sp>
      <p:sp>
        <p:nvSpPr>
          <p:cNvPr id="3" name="Espaço Reservado para Rodapé 2"/>
          <p:cNvSpPr>
            <a:spLocks noGrp="1"/>
          </p:cNvSpPr>
          <p:nvPr>
            <p:ph type="ftr" sz="quarter" idx="11"/>
          </p:nvPr>
        </p:nvSpPr>
        <p:spPr/>
        <p:txBody>
          <a:bodyPr/>
          <a:lstStyle/>
          <a:p>
            <a:pPr defTabSz="609585"/>
            <a:endParaRPr lang="es-CL">
              <a:solidFill>
                <a:prstClr val="black"/>
              </a:solidFill>
            </a:endParaRPr>
          </a:p>
        </p:txBody>
      </p:sp>
      <p:sp>
        <p:nvSpPr>
          <p:cNvPr id="4" name="Espaço Reservado para Número de Slide 3"/>
          <p:cNvSpPr>
            <a:spLocks noGrp="1"/>
          </p:cNvSpPr>
          <p:nvPr>
            <p:ph type="sldNum" sz="quarter" idx="12"/>
          </p:nvPr>
        </p:nvSpPr>
        <p:spPr/>
        <p:txBody>
          <a:bodyPr/>
          <a:lstStyle/>
          <a:p>
            <a:pPr defTabSz="609585"/>
            <a:fld id="{FBC0804E-DF8D-4C51-A524-825EA44231D5}" type="slidenum">
              <a:rPr lang="es-CL" smtClean="0">
                <a:solidFill>
                  <a:prstClr val="black"/>
                </a:solidFill>
              </a:rPr>
              <a:pPr defTabSz="609585"/>
              <a:t>‹Nº›</a:t>
            </a:fld>
            <a:endParaRPr lang="es-CL">
              <a:solidFill>
                <a:prstClr val="black"/>
              </a:solidFill>
            </a:endParaRPr>
          </a:p>
        </p:txBody>
      </p:sp>
    </p:spTree>
    <p:extLst>
      <p:ext uri="{BB962C8B-B14F-4D97-AF65-F5344CB8AC3E}">
        <p14:creationId xmlns:p14="http://schemas.microsoft.com/office/powerpoint/2010/main" val="35220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Marcador de texto 2"/>
          <p:cNvSpPr>
            <a:spLocks noGrp="1"/>
          </p:cNvSpPr>
          <p:nvPr>
            <p:ph idx="1" hasCustomPrompt="1"/>
          </p:nvPr>
        </p:nvSpPr>
        <p:spPr>
          <a:xfrm>
            <a:off x="541868" y="2773682"/>
            <a:ext cx="11108267" cy="3375161"/>
          </a:xfrm>
          <a:prstGeom prst="rect">
            <a:avLst/>
          </a:prstGeom>
        </p:spPr>
        <p:txBody>
          <a:bodyPr vert="horz" lIns="91440" tIns="45720" rIns="91440" bIns="45720" rtlCol="0">
            <a:normAutofit/>
          </a:bodyPr>
          <a:lstStyle>
            <a:lvl1pPr marL="0" marR="0" indent="0" algn="l" defTabSz="342891" rtl="0" eaLnBrk="1" fontAlgn="auto" latinLnBrk="0" hangingPunct="1">
              <a:lnSpc>
                <a:spcPct val="100000"/>
              </a:lnSpc>
              <a:spcBef>
                <a:spcPct val="20000"/>
              </a:spcBef>
              <a:spcAft>
                <a:spcPts val="0"/>
              </a:spcAft>
              <a:buClrTx/>
              <a:buSzTx/>
              <a:buFont typeface="Arial"/>
              <a:buNone/>
              <a:tabLst/>
              <a:defRPr sz="1200" baseline="0">
                <a:solidFill>
                  <a:schemeClr val="tx1">
                    <a:lumMod val="75000"/>
                    <a:lumOff val="25000"/>
                  </a:schemeClr>
                </a:solidFill>
                <a:latin typeface="Candara" panose="020E0502030303020204" pitchFamily="34" charset="0"/>
                <a:cs typeface="Verdana"/>
              </a:defRPr>
            </a:lvl1pPr>
            <a:lvl2pPr>
              <a:defRPr sz="1351">
                <a:solidFill>
                  <a:schemeClr val="bg1"/>
                </a:solidFill>
                <a:latin typeface="gobCL"/>
                <a:cs typeface="gobCL"/>
              </a:defRPr>
            </a:lvl2pPr>
            <a:lvl3pPr>
              <a:defRPr sz="1351">
                <a:solidFill>
                  <a:schemeClr val="bg1"/>
                </a:solidFill>
                <a:latin typeface="gobCL"/>
                <a:cs typeface="gobCL"/>
              </a:defRPr>
            </a:lvl3pPr>
          </a:lstStyle>
          <a:p>
            <a:pPr lvl="0"/>
            <a:r>
              <a:rPr lang="es-ES_tradnl" dirty="0"/>
              <a:t>Contenido de la </a:t>
            </a:r>
            <a:r>
              <a:rPr lang="es-ES_tradnl" dirty="0" err="1"/>
              <a:t>slide</a:t>
            </a:r>
            <a:r>
              <a:rPr lang="es-ES_tradnl" dirty="0"/>
              <a:t> en una columna de texto. </a:t>
            </a:r>
            <a:r>
              <a:rPr lang="es-ES_tradnl" dirty="0" err="1"/>
              <a:t>Verdana</a:t>
            </a:r>
            <a:r>
              <a:rPr lang="es-ES_tradnl" dirty="0"/>
              <a:t> 15pt.</a:t>
            </a:r>
          </a:p>
          <a:p>
            <a:pPr lvl="0"/>
            <a:endParaRPr lang="es-ES_tradnl" dirty="0"/>
          </a:p>
          <a:p>
            <a:pPr marL="0" marR="0" lvl="0" indent="0" algn="l" defTabSz="342891"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342891" rtl="0" eaLnBrk="1" fontAlgn="auto" latinLnBrk="0" hangingPunct="1">
              <a:lnSpc>
                <a:spcPct val="100000"/>
              </a:lnSpc>
              <a:spcBef>
                <a:spcPct val="20000"/>
              </a:spcBef>
              <a:spcAft>
                <a:spcPts val="0"/>
              </a:spcAft>
              <a:buClrTx/>
              <a:buSzTx/>
              <a:buFont typeface="Arial"/>
              <a:buNone/>
              <a:tabLst/>
              <a:defRPr/>
            </a:pPr>
            <a:r>
              <a:rPr lang="es-ES_tradnl" dirty="0"/>
              <a:t>  </a:t>
            </a:r>
          </a:p>
        </p:txBody>
      </p:sp>
      <p:sp>
        <p:nvSpPr>
          <p:cNvPr id="8" name="Marcador de contenido 12"/>
          <p:cNvSpPr>
            <a:spLocks noGrp="1"/>
          </p:cNvSpPr>
          <p:nvPr>
            <p:ph sz="quarter" idx="12" hasCustomPrompt="1"/>
          </p:nvPr>
        </p:nvSpPr>
        <p:spPr>
          <a:xfrm>
            <a:off x="541868" y="1066802"/>
            <a:ext cx="11108267" cy="747580"/>
          </a:xfrm>
          <a:prstGeom prst="rect">
            <a:avLst/>
          </a:prstGeom>
        </p:spPr>
        <p:txBody>
          <a:bodyPr vert="horz"/>
          <a:lstStyle>
            <a:lvl1pPr marL="0" marR="0" indent="0" algn="l" defTabSz="342891" rtl="0" eaLnBrk="1" fontAlgn="auto" latinLnBrk="0" hangingPunct="1">
              <a:lnSpc>
                <a:spcPct val="100000"/>
              </a:lnSpc>
              <a:spcBef>
                <a:spcPct val="20000"/>
              </a:spcBef>
              <a:spcAft>
                <a:spcPts val="0"/>
              </a:spcAft>
              <a:buClrTx/>
              <a:buSzTx/>
              <a:buFont typeface="Arial"/>
              <a:buNone/>
              <a:tabLst/>
              <a:defRPr sz="1800" b="1" i="0" spc="0">
                <a:solidFill>
                  <a:schemeClr val="accent1"/>
                </a:solidFill>
                <a:latin typeface="Candara" panose="020E0502030303020204" pitchFamily="34" charset="0"/>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9" name="Marcador de contenido 12"/>
          <p:cNvSpPr>
            <a:spLocks noGrp="1"/>
          </p:cNvSpPr>
          <p:nvPr>
            <p:ph sz="quarter" idx="13" hasCustomPrompt="1"/>
          </p:nvPr>
        </p:nvSpPr>
        <p:spPr>
          <a:xfrm>
            <a:off x="541868" y="1966784"/>
            <a:ext cx="11108267" cy="380179"/>
          </a:xfrm>
          <a:prstGeom prst="rect">
            <a:avLst/>
          </a:prstGeom>
        </p:spPr>
        <p:txBody>
          <a:bodyPr vert="horz"/>
          <a:lstStyle>
            <a:lvl1pPr marL="0" marR="0" indent="0" algn="l" defTabSz="342891" rtl="0" eaLnBrk="1" fontAlgn="auto" latinLnBrk="0" hangingPunct="1">
              <a:lnSpc>
                <a:spcPct val="100000"/>
              </a:lnSpc>
              <a:spcBef>
                <a:spcPct val="20000"/>
              </a:spcBef>
              <a:spcAft>
                <a:spcPts val="0"/>
              </a:spcAft>
              <a:buClrTx/>
              <a:buSzTx/>
              <a:buFont typeface="Arial"/>
              <a:buNone/>
              <a:tabLst/>
              <a:defRPr sz="1351" b="0" i="0" spc="0">
                <a:solidFill>
                  <a:schemeClr val="accent1"/>
                </a:solidFill>
                <a:latin typeface="Candara" panose="020E0502030303020204" pitchFamily="34" charset="0"/>
              </a:defRPr>
            </a:lvl1pPr>
          </a:lstStyle>
          <a:p>
            <a:pPr lvl="0"/>
            <a:r>
              <a:rPr lang="es-ES" dirty="0"/>
              <a:t>(Línea adicional) Subtema </a:t>
            </a:r>
            <a:r>
              <a:rPr lang="es-ES" dirty="0" err="1"/>
              <a:t>Verdana</a:t>
            </a:r>
            <a:r>
              <a:rPr lang="es-ES" dirty="0"/>
              <a:t> 18pt</a:t>
            </a:r>
          </a:p>
          <a:p>
            <a:pPr lvl="0"/>
            <a:endParaRPr lang="es-ES" dirty="0"/>
          </a:p>
        </p:txBody>
      </p:sp>
      <p:pic>
        <p:nvPicPr>
          <p:cNvPr id="14" name="Picture 13"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868" y="0"/>
            <a:ext cx="2709333" cy="177800"/>
          </a:xfrm>
          <a:prstGeom prst="rect">
            <a:avLst/>
          </a:prstGeom>
        </p:spPr>
      </p:pic>
    </p:spTree>
    <p:extLst>
      <p:ext uri="{BB962C8B-B14F-4D97-AF65-F5344CB8AC3E}">
        <p14:creationId xmlns:p14="http://schemas.microsoft.com/office/powerpoint/2010/main" val="146737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BB2E4E-B98A-A750-8B1E-6524BD4EAB77}"/>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L"/>
          </a:p>
        </p:txBody>
      </p:sp>
      <p:sp>
        <p:nvSpPr>
          <p:cNvPr id="3" name="Subtítulo 2">
            <a:extLst>
              <a:ext uri="{FF2B5EF4-FFF2-40B4-BE49-F238E27FC236}">
                <a16:creationId xmlns:a16="http://schemas.microsoft.com/office/drawing/2014/main" id="{C4288332-F1EE-33BF-5B45-1A200F32A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sp>
        <p:nvSpPr>
          <p:cNvPr id="4" name="Marcador de fecha 3">
            <a:extLst>
              <a:ext uri="{FF2B5EF4-FFF2-40B4-BE49-F238E27FC236}">
                <a16:creationId xmlns:a16="http://schemas.microsoft.com/office/drawing/2014/main" id="{ED5B3B98-1F35-2571-2127-FBF80864530D}"/>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5" name="Marcador de pie de página 4">
            <a:extLst>
              <a:ext uri="{FF2B5EF4-FFF2-40B4-BE49-F238E27FC236}">
                <a16:creationId xmlns:a16="http://schemas.microsoft.com/office/drawing/2014/main" id="{AB63A704-98C6-66F7-16A4-FD9D3A17643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CCBF382-37BB-1D07-C348-49F902FEF584}"/>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1582832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C807F-E144-68C9-4CF6-0DE08A38DA85}"/>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481A2E76-457B-7287-B7E9-E9E0C0329F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6543A65-2F11-AA1E-77EF-105EFE872EB9}"/>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5" name="Marcador de pie de página 4">
            <a:extLst>
              <a:ext uri="{FF2B5EF4-FFF2-40B4-BE49-F238E27FC236}">
                <a16:creationId xmlns:a16="http://schemas.microsoft.com/office/drawing/2014/main" id="{6B4E56C3-B3AC-C0A2-8DD9-4A929F328DE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89C9E63-EF4B-8B6B-ED24-5F94ABB5FE7E}"/>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7594731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0E349D-4DC3-473B-8F65-39637FA39C17}"/>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BE79EC74-3BED-0EC0-A81D-ABF62D8EA302}"/>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contenido 3">
            <a:extLst>
              <a:ext uri="{FF2B5EF4-FFF2-40B4-BE49-F238E27FC236}">
                <a16:creationId xmlns:a16="http://schemas.microsoft.com/office/drawing/2014/main" id="{5CDB8607-A831-A890-B567-C1FB1B6B6506}"/>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fecha 4">
            <a:extLst>
              <a:ext uri="{FF2B5EF4-FFF2-40B4-BE49-F238E27FC236}">
                <a16:creationId xmlns:a16="http://schemas.microsoft.com/office/drawing/2014/main" id="{33EA23B4-0DDB-C92A-0F15-0E6EA7BD18E9}"/>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6" name="Marcador de pie de página 5">
            <a:extLst>
              <a:ext uri="{FF2B5EF4-FFF2-40B4-BE49-F238E27FC236}">
                <a16:creationId xmlns:a16="http://schemas.microsoft.com/office/drawing/2014/main" id="{0ACA4E32-0664-5619-B9B8-DACF76306F3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67265E81-350E-7AD7-07E7-D8E8FB6B5655}"/>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178416535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39D109-6A2C-B571-14A0-44C5AB059DC5}"/>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F06526DC-4B7E-4F4A-EE9C-B56B667F3B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0B3363DA-D93B-9EF9-6EC8-4791CFECA921}"/>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texto 4">
            <a:extLst>
              <a:ext uri="{FF2B5EF4-FFF2-40B4-BE49-F238E27FC236}">
                <a16:creationId xmlns:a16="http://schemas.microsoft.com/office/drawing/2014/main" id="{E5717B66-E752-3E4A-EBC2-B83868CCDE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289A5DA4-0FAA-0B34-F9C5-3BF6BA45D773}"/>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7" name="Marcador de fecha 6">
            <a:extLst>
              <a:ext uri="{FF2B5EF4-FFF2-40B4-BE49-F238E27FC236}">
                <a16:creationId xmlns:a16="http://schemas.microsoft.com/office/drawing/2014/main" id="{30DD547D-F7B2-2C0E-6461-DF7D607903F3}"/>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8" name="Marcador de pie de página 7">
            <a:extLst>
              <a:ext uri="{FF2B5EF4-FFF2-40B4-BE49-F238E27FC236}">
                <a16:creationId xmlns:a16="http://schemas.microsoft.com/office/drawing/2014/main" id="{F9EA7A0E-03D0-2F1B-E853-5B889468BBB1}"/>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E3F9D20C-8EDA-6C22-480D-0511DF57DD97}"/>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58261742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B0667C-FEAC-9C31-1374-C0646181AAAD}"/>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fecha 2">
            <a:extLst>
              <a:ext uri="{FF2B5EF4-FFF2-40B4-BE49-F238E27FC236}">
                <a16:creationId xmlns:a16="http://schemas.microsoft.com/office/drawing/2014/main" id="{0966692A-5F61-0710-C8FF-59DF39CACF90}"/>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4" name="Marcador de pie de página 3">
            <a:extLst>
              <a:ext uri="{FF2B5EF4-FFF2-40B4-BE49-F238E27FC236}">
                <a16:creationId xmlns:a16="http://schemas.microsoft.com/office/drawing/2014/main" id="{69F07708-C669-14CE-CB26-F3E90AD0D45F}"/>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1C44FB31-07CA-99F2-87EE-CACB901A381F}"/>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88418490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7A01ABA-625E-E0AF-9AEC-66EA634C6D20}"/>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3" name="Marcador de pie de página 2">
            <a:extLst>
              <a:ext uri="{FF2B5EF4-FFF2-40B4-BE49-F238E27FC236}">
                <a16:creationId xmlns:a16="http://schemas.microsoft.com/office/drawing/2014/main" id="{C7FAB593-4E61-C6C7-3157-492AA8BBF08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ACE66AF0-BD7C-9477-BF60-E3A026D9D09B}"/>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13729375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070B0B-0B05-C121-0BCE-BEC87F493B6E}"/>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34501E35-458B-9994-798D-B9A0F18B7D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texto 3">
            <a:extLst>
              <a:ext uri="{FF2B5EF4-FFF2-40B4-BE49-F238E27FC236}">
                <a16:creationId xmlns:a16="http://schemas.microsoft.com/office/drawing/2014/main" id="{980BE5C4-C899-255C-1F46-7AC0440FE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7632B27-C254-B8E3-62B7-5CCCD12F92FF}"/>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6" name="Marcador de pie de página 5">
            <a:extLst>
              <a:ext uri="{FF2B5EF4-FFF2-40B4-BE49-F238E27FC236}">
                <a16:creationId xmlns:a16="http://schemas.microsoft.com/office/drawing/2014/main" id="{B18DC910-7602-05AE-09F8-916F2697AE1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FCD2E9C-173C-D527-44FE-C66C13E94FA8}"/>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318869475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7D945-95CD-1229-D8B6-A775387305A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posición de imagen 2">
            <a:extLst>
              <a:ext uri="{FF2B5EF4-FFF2-40B4-BE49-F238E27FC236}">
                <a16:creationId xmlns:a16="http://schemas.microsoft.com/office/drawing/2014/main" id="{6A1D679D-5D35-60D4-FCB1-1BE1614B02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5EC2AD80-C7EA-9B40-BD68-B5367D287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140AA2C-5479-20E7-0FB6-45C3CE4596E9}"/>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6" name="Marcador de pie de página 5">
            <a:extLst>
              <a:ext uri="{FF2B5EF4-FFF2-40B4-BE49-F238E27FC236}">
                <a16:creationId xmlns:a16="http://schemas.microsoft.com/office/drawing/2014/main" id="{00D4D459-E153-FE8E-DEC5-39932B73545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B5170DD-2945-2163-DBF8-D850028FB87B}"/>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398910540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2.pn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7F2359B-04E4-01ED-689A-93A1663A09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5D5BCEEC-C96B-0DC0-4290-32F18394F3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D5E2851F-2CF1-6901-1409-D84ED8AA56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5C7F5-E518-4449-946A-19B136B5AE60}" type="datetimeFigureOut">
              <a:rPr lang="es-CL" smtClean="0"/>
              <a:t>01-04-2024</a:t>
            </a:fld>
            <a:endParaRPr lang="es-CL"/>
          </a:p>
        </p:txBody>
      </p:sp>
      <p:sp>
        <p:nvSpPr>
          <p:cNvPr id="5" name="Marcador de pie de página 4">
            <a:extLst>
              <a:ext uri="{FF2B5EF4-FFF2-40B4-BE49-F238E27FC236}">
                <a16:creationId xmlns:a16="http://schemas.microsoft.com/office/drawing/2014/main" id="{472B1A28-07FD-79E1-FE0A-90EE1D5E2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1FDA1963-E09C-389D-ABAF-717B8D7A1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097A0-6419-AF42-932A-B78F8253A792}" type="slidenum">
              <a:rPr lang="es-CL" smtClean="0"/>
              <a:t>‹Nº›</a:t>
            </a:fld>
            <a:endParaRPr lang="es-CL"/>
          </a:p>
        </p:txBody>
      </p:sp>
    </p:spTree>
    <p:extLst>
      <p:ext uri="{BB962C8B-B14F-4D97-AF65-F5344CB8AC3E}">
        <p14:creationId xmlns:p14="http://schemas.microsoft.com/office/powerpoint/2010/main" val="1530940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16" descr="Complemento-Logo-Gobierno-160x14px.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41867" y="6681839"/>
            <a:ext cx="2235827" cy="195635"/>
          </a:xfrm>
          <a:prstGeom prst="rect">
            <a:avLst/>
          </a:prstGeom>
        </p:spPr>
      </p:pic>
    </p:spTree>
    <p:extLst>
      <p:ext uri="{BB962C8B-B14F-4D97-AF65-F5344CB8AC3E}">
        <p14:creationId xmlns:p14="http://schemas.microsoft.com/office/powerpoint/2010/main" val="1561839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spd="med">
    <p:fade/>
  </p:transition>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16" descr="Complemento-Logo-Gobierno-160x14px.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1867" y="6681839"/>
            <a:ext cx="2235827" cy="195635"/>
          </a:xfrm>
          <a:prstGeom prst="rect">
            <a:avLst/>
          </a:prstGeom>
        </p:spPr>
      </p:pic>
    </p:spTree>
    <p:extLst>
      <p:ext uri="{BB962C8B-B14F-4D97-AF65-F5344CB8AC3E}">
        <p14:creationId xmlns:p14="http://schemas.microsoft.com/office/powerpoint/2010/main" val="191674138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3" r:id="rId6"/>
    <p:sldLayoutId id="2147483674" r:id="rId7"/>
    <p:sldLayoutId id="2147483675" r:id="rId8"/>
    <p:sldLayoutId id="2147483676"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png"/><Relationship Id="rId7" Type="http://schemas.openxmlformats.org/officeDocument/2006/relationships/diagramColors" Target="../diagrams/colors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7.png"/><Relationship Id="rId7" Type="http://schemas.openxmlformats.org/officeDocument/2006/relationships/diagramLayout" Target="../diagrams/layou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15.jpeg"/><Relationship Id="rId5" Type="http://schemas.openxmlformats.org/officeDocument/2006/relationships/image" Target="../media/image14.png"/><Relationship Id="rId10" Type="http://schemas.microsoft.com/office/2007/relationships/diagramDrawing" Target="../diagrams/drawing2.xml"/><Relationship Id="rId4" Type="http://schemas.openxmlformats.org/officeDocument/2006/relationships/image" Target="../media/image12.pn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20.jpeg"/><Relationship Id="rId3" Type="http://schemas.openxmlformats.org/officeDocument/2006/relationships/image" Target="../media/image7.png"/><Relationship Id="rId7" Type="http://schemas.openxmlformats.org/officeDocument/2006/relationships/diagramQuickStyle" Target="../diagrams/quickStyle3.xml"/><Relationship Id="rId12" Type="http://schemas.openxmlformats.org/officeDocument/2006/relationships/image" Target="../media/image19.jpeg"/><Relationship Id="rId2" Type="http://schemas.openxmlformats.org/officeDocument/2006/relationships/notesSlide" Target="../notesSlides/notesSlide5.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image" Target="../media/image18.jpeg"/><Relationship Id="rId5" Type="http://schemas.openxmlformats.org/officeDocument/2006/relationships/diagramData" Target="../diagrams/data3.xml"/><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6.png"/><Relationship Id="rId9" Type="http://schemas.microsoft.com/office/2007/relationships/diagramDrawing" Target="../diagrams/drawing3.xml"/><Relationship Id="rId1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diagramLayout" Target="../diagrams/layout4.xml"/><Relationship Id="rId3" Type="http://schemas.openxmlformats.org/officeDocument/2006/relationships/image" Target="../media/image7.png"/><Relationship Id="rId7" Type="http://schemas.openxmlformats.org/officeDocument/2006/relationships/image" Target="../media/image25.jpeg"/><Relationship Id="rId12" Type="http://schemas.openxmlformats.org/officeDocument/2006/relationships/diagramData" Target="../diagrams/data4.xml"/><Relationship Id="rId17" Type="http://schemas.openxmlformats.org/officeDocument/2006/relationships/image" Target="../media/image30.jpeg"/><Relationship Id="rId2" Type="http://schemas.openxmlformats.org/officeDocument/2006/relationships/notesSlide" Target="../notesSlides/notesSlide6.xml"/><Relationship Id="rId16" Type="http://schemas.microsoft.com/office/2007/relationships/diagramDrawing" Target="../diagrams/drawing4.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diagramColors" Target="../diagrams/colors4.xml"/><Relationship Id="rId10" Type="http://schemas.openxmlformats.org/officeDocument/2006/relationships/image" Target="../media/image28.jpeg"/><Relationship Id="rId4" Type="http://schemas.openxmlformats.org/officeDocument/2006/relationships/image" Target="../media/image12.png"/><Relationship Id="rId9" Type="http://schemas.openxmlformats.org/officeDocument/2006/relationships/image" Target="../media/image27.jpeg"/><Relationship Id="rId1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34.jpeg"/><Relationship Id="rId3" Type="http://schemas.openxmlformats.org/officeDocument/2006/relationships/image" Target="../media/image7.png"/><Relationship Id="rId7" Type="http://schemas.openxmlformats.org/officeDocument/2006/relationships/diagramData" Target="../diagrams/data5.xml"/><Relationship Id="rId12"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11" Type="http://schemas.microsoft.com/office/2007/relationships/diagramDrawing" Target="../diagrams/drawing5.xml"/><Relationship Id="rId5" Type="http://schemas.openxmlformats.org/officeDocument/2006/relationships/image" Target="../media/image31.png"/><Relationship Id="rId15" Type="http://schemas.openxmlformats.org/officeDocument/2006/relationships/image" Target="../media/image36.jpeg"/><Relationship Id="rId10" Type="http://schemas.openxmlformats.org/officeDocument/2006/relationships/diagramColors" Target="../diagrams/colors5.xml"/><Relationship Id="rId4" Type="http://schemas.openxmlformats.org/officeDocument/2006/relationships/image" Target="../media/image12.png"/><Relationship Id="rId9" Type="http://schemas.openxmlformats.org/officeDocument/2006/relationships/diagramQuickStyle" Target="../diagrams/quickStyle5.xml"/><Relationship Id="rId1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3D92715-0318-70F5-60FF-7BF10CF806A9}"/>
              </a:ext>
            </a:extLst>
          </p:cNvPr>
          <p:cNvSpPr txBox="1"/>
          <p:nvPr/>
        </p:nvSpPr>
        <p:spPr>
          <a:xfrm>
            <a:off x="1251267" y="2320091"/>
            <a:ext cx="10002336" cy="2308324"/>
          </a:xfrm>
          <a:prstGeom prst="rect">
            <a:avLst/>
          </a:prstGeom>
          <a:noFill/>
        </p:spPr>
        <p:txBody>
          <a:bodyPr wrap="square" rtlCol="0">
            <a:spAutoFit/>
          </a:bodyPr>
          <a:lstStyle/>
          <a:p>
            <a:r>
              <a:rPr lang="es-MX" sz="4800" b="1" dirty="0">
                <a:solidFill>
                  <a:schemeClr val="bg1"/>
                </a:solidFill>
                <a:ea typeface="Verdana" panose="020B0604030504040204" pitchFamily="34" charset="0"/>
                <a:cs typeface="Verdana" panose="020B0604030504040204" pitchFamily="34" charset="0"/>
              </a:rPr>
              <a:t>Plan de</a:t>
            </a:r>
          </a:p>
          <a:p>
            <a:r>
              <a:rPr lang="es-MX" sz="4800" b="1" dirty="0">
                <a:solidFill>
                  <a:schemeClr val="bg1"/>
                </a:solidFill>
                <a:ea typeface="Verdana" panose="020B0604030504040204" pitchFamily="34" charset="0"/>
                <a:cs typeface="Verdana" panose="020B0604030504040204" pitchFamily="34" charset="0"/>
              </a:rPr>
              <a:t>Adaptación al Cambio Climático del Sector Salud 2016-2021.</a:t>
            </a:r>
            <a:endParaRPr lang="es-CL" sz="3200" b="1" dirty="0">
              <a:solidFill>
                <a:schemeClr val="bg1"/>
              </a:solidFill>
              <a:ea typeface="Verdana" panose="020B0604030504040204" pitchFamily="34" charset="0"/>
              <a:cs typeface="Verdana" panose="020B0604030504040204" pitchFamily="34" charset="0"/>
            </a:endParaRPr>
          </a:p>
        </p:txBody>
      </p:sp>
      <p:cxnSp>
        <p:nvCxnSpPr>
          <p:cNvPr id="5" name="Conector recto 4">
            <a:extLst>
              <a:ext uri="{FF2B5EF4-FFF2-40B4-BE49-F238E27FC236}">
                <a16:creationId xmlns:a16="http://schemas.microsoft.com/office/drawing/2014/main" id="{14247A4D-0BDB-51D3-B228-582D286296D5}"/>
              </a:ext>
            </a:extLst>
          </p:cNvPr>
          <p:cNvCxnSpPr/>
          <p:nvPr/>
        </p:nvCxnSpPr>
        <p:spPr>
          <a:xfrm flipH="1">
            <a:off x="-617838" y="4537909"/>
            <a:ext cx="64374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7648F796-5384-3882-4805-96168F218CEB}"/>
              </a:ext>
            </a:extLst>
          </p:cNvPr>
          <p:cNvSpPr txBox="1"/>
          <p:nvPr/>
        </p:nvSpPr>
        <p:spPr>
          <a:xfrm>
            <a:off x="604279" y="389976"/>
            <a:ext cx="8232895" cy="1200329"/>
          </a:xfrm>
          <a:prstGeom prst="rect">
            <a:avLst/>
          </a:prstGeom>
          <a:noFill/>
        </p:spPr>
        <p:txBody>
          <a:bodyPr wrap="none" rtlCol="0">
            <a:spAutoFit/>
          </a:bodyPr>
          <a:lstStyle/>
          <a:p>
            <a:r>
              <a:rPr lang="es-MX" sz="1800" b="1" i="0" u="none" strike="noStrike" baseline="0" dirty="0">
                <a:solidFill>
                  <a:schemeClr val="bg2">
                    <a:lumMod val="75000"/>
                  </a:schemeClr>
                </a:solidFill>
                <a:latin typeface="Segoe UI" panose="020B0502040204020203" pitchFamily="34" charset="0"/>
              </a:rPr>
              <a:t>REUNIÓN INFORMATIVA Y TRABAJO INICIAL </a:t>
            </a:r>
            <a:endParaRPr lang="es-MX" sz="1800" b="0" i="0" u="none" strike="noStrike" baseline="0" dirty="0">
              <a:solidFill>
                <a:schemeClr val="bg2">
                  <a:lumMod val="75000"/>
                </a:schemeClr>
              </a:solidFill>
              <a:latin typeface="Segoe UI" panose="020B0502040204020203" pitchFamily="34" charset="0"/>
            </a:endParaRPr>
          </a:p>
          <a:p>
            <a:r>
              <a:rPr lang="es-CL" sz="1800" b="1" i="0" u="none" strike="noStrike" baseline="0" dirty="0">
                <a:solidFill>
                  <a:schemeClr val="bg2">
                    <a:lumMod val="75000"/>
                  </a:schemeClr>
                </a:solidFill>
                <a:latin typeface="Segoe UI" panose="020B0502040204020203" pitchFamily="34" charset="0"/>
              </a:rPr>
              <a:t>CON REPRESENTANTES DE ORGANISMOS COADYUVANTES </a:t>
            </a:r>
            <a:endParaRPr lang="es-CL" sz="1800" b="0" i="0" u="none" strike="noStrike" baseline="0" dirty="0">
              <a:solidFill>
                <a:schemeClr val="bg2">
                  <a:lumMod val="75000"/>
                </a:schemeClr>
              </a:solidFill>
              <a:latin typeface="Segoe UI" panose="020B0502040204020203" pitchFamily="34" charset="0"/>
            </a:endParaRPr>
          </a:p>
          <a:p>
            <a:r>
              <a:rPr lang="es-MX" sz="1800" b="1" i="0" u="none" strike="noStrike" baseline="0" dirty="0">
                <a:solidFill>
                  <a:schemeClr val="bg2">
                    <a:lumMod val="75000"/>
                  </a:schemeClr>
                </a:solidFill>
                <a:latin typeface="Segoe UI" panose="020B0502040204020203" pitchFamily="34" charset="0"/>
              </a:rPr>
              <a:t>ACTUALIZACIÓN DEL PLAN SECTORIAL DE ADAPTACIÓN – SECTOR SALUD</a:t>
            </a:r>
          </a:p>
          <a:p>
            <a:r>
              <a:rPr lang="es-MX" b="1" dirty="0">
                <a:solidFill>
                  <a:schemeClr val="bg2">
                    <a:lumMod val="75000"/>
                  </a:schemeClr>
                </a:solidFill>
                <a:latin typeface="Segoe UI" panose="020B0502040204020203" pitchFamily="34" charset="0"/>
              </a:rPr>
              <a:t>26 de marzo 2024</a:t>
            </a:r>
            <a:r>
              <a:rPr lang="es-MX" sz="1800" b="1" i="0" u="none" strike="noStrike" baseline="0" dirty="0">
                <a:solidFill>
                  <a:schemeClr val="bg2">
                    <a:lumMod val="75000"/>
                  </a:schemeClr>
                </a:solidFill>
                <a:latin typeface="Segoe UI" panose="020B0502040204020203" pitchFamily="34" charset="0"/>
              </a:rPr>
              <a:t> </a:t>
            </a:r>
            <a:endParaRPr lang="es-CL" sz="1400" dirty="0">
              <a:solidFill>
                <a:schemeClr val="bg2">
                  <a:lumMod val="75000"/>
                </a:schemeClr>
              </a:solidFill>
              <a:ea typeface="Verdana" panose="020B0604030504040204" pitchFamily="34" charset="0"/>
              <a:cs typeface="Verdana" panose="020B0604030504040204" pitchFamily="34" charset="0"/>
            </a:endParaRPr>
          </a:p>
        </p:txBody>
      </p:sp>
      <p:pic>
        <p:nvPicPr>
          <p:cNvPr id="9" name="Imagen 8">
            <a:extLst>
              <a:ext uri="{FF2B5EF4-FFF2-40B4-BE49-F238E27FC236}">
                <a16:creationId xmlns:a16="http://schemas.microsoft.com/office/drawing/2014/main" id="{AADF11B7-39DE-31DA-A54E-F1A9E122BF7E}"/>
              </a:ext>
            </a:extLst>
          </p:cNvPr>
          <p:cNvPicPr>
            <a:picLocks noChangeAspect="1"/>
          </p:cNvPicPr>
          <p:nvPr/>
        </p:nvPicPr>
        <p:blipFill>
          <a:blip r:embed="rId3"/>
          <a:stretch>
            <a:fillRect/>
          </a:stretch>
        </p:blipFill>
        <p:spPr>
          <a:xfrm>
            <a:off x="9835979" y="420988"/>
            <a:ext cx="1751742" cy="1751742"/>
          </a:xfrm>
          <a:prstGeom prst="rect">
            <a:avLst/>
          </a:prstGeom>
        </p:spPr>
      </p:pic>
      <p:sp>
        <p:nvSpPr>
          <p:cNvPr id="4" name="CuadroTexto 3">
            <a:extLst>
              <a:ext uri="{FF2B5EF4-FFF2-40B4-BE49-F238E27FC236}">
                <a16:creationId xmlns:a16="http://schemas.microsoft.com/office/drawing/2014/main" id="{DE1526A8-5828-D682-B784-8732E8596715}"/>
              </a:ext>
            </a:extLst>
          </p:cNvPr>
          <p:cNvSpPr txBox="1"/>
          <p:nvPr/>
        </p:nvSpPr>
        <p:spPr>
          <a:xfrm>
            <a:off x="6096000" y="5243968"/>
            <a:ext cx="5981574" cy="1200329"/>
          </a:xfrm>
          <a:prstGeom prst="rect">
            <a:avLst/>
          </a:prstGeom>
          <a:noFill/>
        </p:spPr>
        <p:txBody>
          <a:bodyPr wrap="none" rtlCol="0">
            <a:spAutoFit/>
          </a:bodyPr>
          <a:lstStyle/>
          <a:p>
            <a:r>
              <a:rPr lang="es-MX" dirty="0">
                <a:solidFill>
                  <a:schemeClr val="bg2">
                    <a:lumMod val="75000"/>
                  </a:schemeClr>
                </a:solidFill>
              </a:rPr>
              <a:t>Ing. Julio Monreal</a:t>
            </a:r>
          </a:p>
          <a:p>
            <a:r>
              <a:rPr lang="es-MX" dirty="0">
                <a:solidFill>
                  <a:schemeClr val="bg2">
                    <a:lumMod val="75000"/>
                  </a:schemeClr>
                </a:solidFill>
              </a:rPr>
              <a:t>Encargado Unidad de Cambio Climático del Sector Salud</a:t>
            </a:r>
          </a:p>
          <a:p>
            <a:r>
              <a:rPr lang="es-MX" dirty="0">
                <a:solidFill>
                  <a:schemeClr val="bg2">
                    <a:lumMod val="75000"/>
                  </a:schemeClr>
                </a:solidFill>
              </a:rPr>
              <a:t>Departamento Gestión del Riesgo en Emergencias y Desastres</a:t>
            </a:r>
          </a:p>
          <a:p>
            <a:r>
              <a:rPr lang="es-MX" dirty="0">
                <a:solidFill>
                  <a:schemeClr val="bg2">
                    <a:lumMod val="75000"/>
                  </a:schemeClr>
                </a:solidFill>
              </a:rPr>
              <a:t>Ministerio de Salud de Chile </a:t>
            </a:r>
          </a:p>
        </p:txBody>
      </p:sp>
    </p:spTree>
    <p:extLst>
      <p:ext uri="{BB962C8B-B14F-4D97-AF65-F5344CB8AC3E}">
        <p14:creationId xmlns:p14="http://schemas.microsoft.com/office/powerpoint/2010/main" val="59432193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1 Rectángulo">
            <a:extLst>
              <a:ext uri="{FF2B5EF4-FFF2-40B4-BE49-F238E27FC236}">
                <a16:creationId xmlns:a16="http://schemas.microsoft.com/office/drawing/2014/main" id="{A220866D-641D-D53F-3039-64F0036D2954}"/>
              </a:ext>
            </a:extLst>
          </p:cNvPr>
          <p:cNvSpPr/>
          <p:nvPr/>
        </p:nvSpPr>
        <p:spPr>
          <a:xfrm>
            <a:off x="2351584" y="908720"/>
            <a:ext cx="7344816" cy="1554272"/>
          </a:xfrm>
          <a:prstGeom prst="rect">
            <a:avLst/>
          </a:prstGeom>
        </p:spPr>
        <p:txBody>
          <a:bodyPr wrap="square">
            <a:spAutoFit/>
          </a:bodyPr>
          <a:lstStyle/>
          <a:p>
            <a:pPr marL="342900" indent="-342900" algn="just">
              <a:lnSpc>
                <a:spcPct val="200000"/>
              </a:lnSpc>
              <a:spcAft>
                <a:spcPts val="600"/>
              </a:spcAft>
              <a:buFont typeface="+mj-lt"/>
              <a:buAutoNum type="arabicPeriod"/>
            </a:pPr>
            <a:r>
              <a:rPr lang="es-CL" b="1" dirty="0">
                <a:solidFill>
                  <a:schemeClr val="bg2">
                    <a:lumMod val="75000"/>
                  </a:schemeClr>
                </a:solidFill>
                <a:latin typeface="Verdana"/>
              </a:rPr>
              <a:t>Fortalecimiento de la institucionalidad</a:t>
            </a:r>
          </a:p>
          <a:p>
            <a:pPr algn="just"/>
            <a:r>
              <a:rPr lang="es-CL" i="1" dirty="0">
                <a:solidFill>
                  <a:schemeClr val="bg1">
                    <a:lumMod val="50000"/>
                  </a:schemeClr>
                </a:solidFill>
                <a:ea typeface="Times New Roman"/>
                <a:cs typeface="Times New Roman"/>
              </a:rPr>
              <a:t>Objetivo específico: Crear dentro del Ministerio de Salud una unidad de Coordinación Ejecutiva encargada de articular, coordinar y dar seguimiento a las diversas acciones del plan sectorial de salud frente al cambio climático. </a:t>
            </a:r>
            <a:endParaRPr lang="es-CL" dirty="0">
              <a:solidFill>
                <a:schemeClr val="bg1">
                  <a:lumMod val="50000"/>
                </a:schemeClr>
              </a:solidFill>
              <a:ea typeface="Times New Roman"/>
              <a:cs typeface="Times New Roman"/>
            </a:endParaRPr>
          </a:p>
        </p:txBody>
      </p:sp>
      <p:sp>
        <p:nvSpPr>
          <p:cNvPr id="6" name="2 Rectángulo">
            <a:extLst>
              <a:ext uri="{FF2B5EF4-FFF2-40B4-BE49-F238E27FC236}">
                <a16:creationId xmlns:a16="http://schemas.microsoft.com/office/drawing/2014/main" id="{A28D1AF0-8C35-CD8C-A149-6C69732512F1}"/>
              </a:ext>
            </a:extLst>
          </p:cNvPr>
          <p:cNvSpPr/>
          <p:nvPr/>
        </p:nvSpPr>
        <p:spPr>
          <a:xfrm>
            <a:off x="2326915" y="2708921"/>
            <a:ext cx="7345811" cy="1831271"/>
          </a:xfrm>
          <a:prstGeom prst="rect">
            <a:avLst/>
          </a:prstGeom>
        </p:spPr>
        <p:txBody>
          <a:bodyPr wrap="square">
            <a:spAutoFit/>
          </a:bodyPr>
          <a:lstStyle/>
          <a:p>
            <a:pPr algn="just">
              <a:lnSpc>
                <a:spcPct val="200000"/>
              </a:lnSpc>
              <a:spcAft>
                <a:spcPts val="600"/>
              </a:spcAft>
              <a:tabLst>
                <a:tab pos="270510" algn="l"/>
              </a:tabLst>
            </a:pPr>
            <a:r>
              <a:rPr lang="es-CL" b="1" dirty="0">
                <a:solidFill>
                  <a:schemeClr val="bg2">
                    <a:lumMod val="75000"/>
                  </a:schemeClr>
                </a:solidFill>
                <a:latin typeface="Verdana"/>
              </a:rPr>
              <a:t>2.  Fortalecimiento del capital humano</a:t>
            </a:r>
          </a:p>
          <a:p>
            <a:pPr algn="just"/>
            <a:r>
              <a:rPr lang="es-CL" i="1" dirty="0">
                <a:solidFill>
                  <a:schemeClr val="bg1">
                    <a:lumMod val="50000"/>
                  </a:schemeClr>
                </a:solidFill>
                <a:ea typeface="Times New Roman"/>
                <a:cs typeface="Times New Roman"/>
              </a:rPr>
              <a:t>Objetivo específico: Capacitar, con respecto a la temática del cambio climático y sus impactos en la salud, a los departamentos/unidades que jugarán un rol clave en la adaptación de la institucionalidad de salud para dar respuestas a las nuevas necesidades asociadas al cambio climático. </a:t>
            </a:r>
            <a:endParaRPr lang="es-CL" dirty="0">
              <a:solidFill>
                <a:schemeClr val="bg1">
                  <a:lumMod val="50000"/>
                </a:schemeClr>
              </a:solidFill>
              <a:ea typeface="Times New Roman"/>
              <a:cs typeface="Times New Roman"/>
            </a:endParaRPr>
          </a:p>
        </p:txBody>
      </p:sp>
      <p:sp>
        <p:nvSpPr>
          <p:cNvPr id="18" name="3 Rectángulo">
            <a:extLst>
              <a:ext uri="{FF2B5EF4-FFF2-40B4-BE49-F238E27FC236}">
                <a16:creationId xmlns:a16="http://schemas.microsoft.com/office/drawing/2014/main" id="{6AC310EE-3334-F114-89BF-65BDFE0B6E94}"/>
              </a:ext>
            </a:extLst>
          </p:cNvPr>
          <p:cNvSpPr/>
          <p:nvPr/>
        </p:nvSpPr>
        <p:spPr>
          <a:xfrm>
            <a:off x="2303240" y="4721217"/>
            <a:ext cx="7369486" cy="1754326"/>
          </a:xfrm>
          <a:prstGeom prst="rect">
            <a:avLst/>
          </a:prstGeom>
        </p:spPr>
        <p:txBody>
          <a:bodyPr wrap="square">
            <a:spAutoFit/>
          </a:bodyPr>
          <a:lstStyle/>
          <a:p>
            <a:pPr algn="just">
              <a:lnSpc>
                <a:spcPct val="200000"/>
              </a:lnSpc>
              <a:tabLst>
                <a:tab pos="270510" algn="l"/>
              </a:tabLst>
            </a:pPr>
            <a:r>
              <a:rPr lang="es-CL" b="1" dirty="0">
                <a:solidFill>
                  <a:schemeClr val="bg2">
                    <a:lumMod val="75000"/>
                  </a:schemeClr>
                </a:solidFill>
                <a:latin typeface="Verdana"/>
              </a:rPr>
              <a:t>3.  Generación de evidencia</a:t>
            </a:r>
          </a:p>
          <a:p>
            <a:pPr algn="just"/>
            <a:r>
              <a:rPr lang="es-CL" i="1" dirty="0">
                <a:solidFill>
                  <a:schemeClr val="bg1">
                    <a:lumMod val="50000"/>
                  </a:schemeClr>
                </a:solidFill>
                <a:ea typeface="Times New Roman"/>
                <a:cs typeface="Times New Roman"/>
              </a:rPr>
              <a:t>Objetivo específico: Fortalecer el conocimiento y la evidencia de alcance nacional con respecto a las variables ambientales vinculadas al cambio climático y a cómo éstas podrían explicar y predecir efectos sobre la salud de las personas.</a:t>
            </a:r>
            <a:endParaRPr lang="es-CL" dirty="0">
              <a:solidFill>
                <a:schemeClr val="bg1">
                  <a:lumMod val="50000"/>
                </a:schemeClr>
              </a:solidFill>
              <a:ea typeface="Times New Roman"/>
              <a:cs typeface="Times New Roman"/>
            </a:endParaRPr>
          </a:p>
        </p:txBody>
      </p:sp>
      <p:sp>
        <p:nvSpPr>
          <p:cNvPr id="19" name="4 CuadroTexto">
            <a:extLst>
              <a:ext uri="{FF2B5EF4-FFF2-40B4-BE49-F238E27FC236}">
                <a16:creationId xmlns:a16="http://schemas.microsoft.com/office/drawing/2014/main" id="{DD602AF4-06B2-3F1A-9B79-40EF240973F8}"/>
              </a:ext>
            </a:extLst>
          </p:cNvPr>
          <p:cNvSpPr txBox="1"/>
          <p:nvPr/>
        </p:nvSpPr>
        <p:spPr>
          <a:xfrm>
            <a:off x="2351585" y="404664"/>
            <a:ext cx="2026517" cy="369332"/>
          </a:xfrm>
          <a:prstGeom prst="rect">
            <a:avLst/>
          </a:prstGeom>
          <a:noFill/>
        </p:spPr>
        <p:txBody>
          <a:bodyPr wrap="none" rtlCol="0">
            <a:spAutoFit/>
          </a:bodyPr>
          <a:lstStyle/>
          <a:p>
            <a:r>
              <a:rPr lang="es-ES" b="1" dirty="0">
                <a:solidFill>
                  <a:schemeClr val="bg2">
                    <a:lumMod val="75000"/>
                  </a:schemeClr>
                </a:solidFill>
                <a:latin typeface="Verdana"/>
              </a:rPr>
              <a:t>Ejes de acción</a:t>
            </a:r>
          </a:p>
        </p:txBody>
      </p:sp>
      <p:pic>
        <p:nvPicPr>
          <p:cNvPr id="3" name="Picture 2">
            <a:extLst>
              <a:ext uri="{FF2B5EF4-FFF2-40B4-BE49-F238E27FC236}">
                <a16:creationId xmlns:a16="http://schemas.microsoft.com/office/drawing/2014/main" id="{D1A2D3B3-6FC4-2272-6DCF-14E8687FB2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92696"/>
            <a:ext cx="1828800" cy="2366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22190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4 CuadroTexto">
            <a:extLst>
              <a:ext uri="{FF2B5EF4-FFF2-40B4-BE49-F238E27FC236}">
                <a16:creationId xmlns:a16="http://schemas.microsoft.com/office/drawing/2014/main" id="{DD602AF4-06B2-3F1A-9B79-40EF240973F8}"/>
              </a:ext>
            </a:extLst>
          </p:cNvPr>
          <p:cNvSpPr txBox="1"/>
          <p:nvPr/>
        </p:nvSpPr>
        <p:spPr>
          <a:xfrm>
            <a:off x="2351585" y="404664"/>
            <a:ext cx="2026517" cy="369332"/>
          </a:xfrm>
          <a:prstGeom prst="rect">
            <a:avLst/>
          </a:prstGeom>
          <a:noFill/>
        </p:spPr>
        <p:txBody>
          <a:bodyPr wrap="none" rtlCol="0">
            <a:spAutoFit/>
          </a:bodyPr>
          <a:lstStyle/>
          <a:p>
            <a:r>
              <a:rPr lang="es-ES" b="1" dirty="0">
                <a:solidFill>
                  <a:schemeClr val="bg2">
                    <a:lumMod val="75000"/>
                  </a:schemeClr>
                </a:solidFill>
                <a:latin typeface="Verdana"/>
              </a:rPr>
              <a:t>Ejes de acción</a:t>
            </a:r>
          </a:p>
        </p:txBody>
      </p:sp>
      <p:sp>
        <p:nvSpPr>
          <p:cNvPr id="3" name="4 Rectángulo">
            <a:extLst>
              <a:ext uri="{FF2B5EF4-FFF2-40B4-BE49-F238E27FC236}">
                <a16:creationId xmlns:a16="http://schemas.microsoft.com/office/drawing/2014/main" id="{D8EB8C17-DD33-3D1D-D5E0-60F03A9E0C9C}"/>
              </a:ext>
            </a:extLst>
          </p:cNvPr>
          <p:cNvSpPr/>
          <p:nvPr/>
        </p:nvSpPr>
        <p:spPr>
          <a:xfrm>
            <a:off x="2479313" y="917105"/>
            <a:ext cx="7345811" cy="2585323"/>
          </a:xfrm>
          <a:prstGeom prst="rect">
            <a:avLst/>
          </a:prstGeom>
        </p:spPr>
        <p:txBody>
          <a:bodyPr wrap="square">
            <a:spAutoFit/>
          </a:bodyPr>
          <a:lstStyle/>
          <a:p>
            <a:pPr algn="just">
              <a:lnSpc>
                <a:spcPct val="200000"/>
              </a:lnSpc>
              <a:tabLst>
                <a:tab pos="270510" algn="l"/>
              </a:tabLst>
            </a:pPr>
            <a:r>
              <a:rPr lang="es-CL" b="1" dirty="0">
                <a:solidFill>
                  <a:schemeClr val="bg2">
                    <a:lumMod val="75000"/>
                  </a:schemeClr>
                </a:solidFill>
                <a:latin typeface="Verdana"/>
              </a:rPr>
              <a:t>4.  Vigilancia</a:t>
            </a:r>
          </a:p>
          <a:p>
            <a:pPr algn="just"/>
            <a:r>
              <a:rPr lang="es-CL" i="1" dirty="0">
                <a:solidFill>
                  <a:schemeClr val="bg1">
                    <a:lumMod val="50000"/>
                  </a:schemeClr>
                </a:solidFill>
                <a:cs typeface="Times New Roman"/>
              </a:rPr>
              <a:t>Objetivo específico: Asegurar la medición continua y estandarizada de indicadores asociados a variables ambientales que tienen implicancias en el estado de salud de las personas y que están relacionadas con el cambio climático. La vigilancia debe basarse en metodologías y protocolos adecuados que aseguren óptima calidad de la información recolectada para realizar un análisis efectivo de ésta y generar acciones para disminuir el impacto esperado del cambio climático sobre la salud de la población.</a:t>
            </a:r>
          </a:p>
        </p:txBody>
      </p:sp>
      <p:sp>
        <p:nvSpPr>
          <p:cNvPr id="4" name="5 Rectángulo">
            <a:extLst>
              <a:ext uri="{FF2B5EF4-FFF2-40B4-BE49-F238E27FC236}">
                <a16:creationId xmlns:a16="http://schemas.microsoft.com/office/drawing/2014/main" id="{881ADC96-E907-EDCD-4E89-1EB0C991DCE7}"/>
              </a:ext>
            </a:extLst>
          </p:cNvPr>
          <p:cNvSpPr/>
          <p:nvPr/>
        </p:nvSpPr>
        <p:spPr>
          <a:xfrm>
            <a:off x="2479313" y="3797425"/>
            <a:ext cx="7345811" cy="2031325"/>
          </a:xfrm>
          <a:prstGeom prst="rect">
            <a:avLst/>
          </a:prstGeom>
        </p:spPr>
        <p:txBody>
          <a:bodyPr wrap="square">
            <a:spAutoFit/>
          </a:bodyPr>
          <a:lstStyle/>
          <a:p>
            <a:pPr algn="just">
              <a:lnSpc>
                <a:spcPct val="200000"/>
              </a:lnSpc>
              <a:tabLst>
                <a:tab pos="270510" algn="l"/>
              </a:tabLst>
            </a:pPr>
            <a:r>
              <a:rPr lang="es-CL" b="1" dirty="0">
                <a:solidFill>
                  <a:schemeClr val="bg2">
                    <a:lumMod val="75000"/>
                  </a:schemeClr>
                </a:solidFill>
                <a:latin typeface="Verdana"/>
              </a:rPr>
              <a:t>5.  Promoción de la salud a la ciudadanía</a:t>
            </a:r>
          </a:p>
          <a:p>
            <a:pPr algn="just"/>
            <a:r>
              <a:rPr lang="es-CL" i="1" dirty="0">
                <a:solidFill>
                  <a:schemeClr val="bg1">
                    <a:lumMod val="50000"/>
                  </a:schemeClr>
                </a:solidFill>
                <a:cs typeface="Times New Roman"/>
              </a:rPr>
              <a:t>Objetivo específico: Empoderar y educar a la ciudadanía en las temáticas del cambio climático y sus impactos sobre la salud de la población, tanto a nivel nacional como regional, para concientizar a las comunidades y promover medidas de respuesta ante los impactos del cambio climático esperados en la salud.  </a:t>
            </a:r>
          </a:p>
        </p:txBody>
      </p:sp>
      <p:pic>
        <p:nvPicPr>
          <p:cNvPr id="2" name="Picture 2">
            <a:extLst>
              <a:ext uri="{FF2B5EF4-FFF2-40B4-BE49-F238E27FC236}">
                <a16:creationId xmlns:a16="http://schemas.microsoft.com/office/drawing/2014/main" id="{D7B8D2EC-EE08-E211-5C90-E93BFEFB58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92696"/>
            <a:ext cx="1828800" cy="2366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20999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4 CuadroTexto">
            <a:extLst>
              <a:ext uri="{FF2B5EF4-FFF2-40B4-BE49-F238E27FC236}">
                <a16:creationId xmlns:a16="http://schemas.microsoft.com/office/drawing/2014/main" id="{DD602AF4-06B2-3F1A-9B79-40EF240973F8}"/>
              </a:ext>
            </a:extLst>
          </p:cNvPr>
          <p:cNvSpPr txBox="1"/>
          <p:nvPr/>
        </p:nvSpPr>
        <p:spPr>
          <a:xfrm>
            <a:off x="2351585" y="404664"/>
            <a:ext cx="2026517" cy="369332"/>
          </a:xfrm>
          <a:prstGeom prst="rect">
            <a:avLst/>
          </a:prstGeom>
          <a:noFill/>
        </p:spPr>
        <p:txBody>
          <a:bodyPr wrap="none" rtlCol="0">
            <a:spAutoFit/>
          </a:bodyPr>
          <a:lstStyle/>
          <a:p>
            <a:r>
              <a:rPr lang="es-ES" b="1" dirty="0">
                <a:solidFill>
                  <a:schemeClr val="bg2">
                    <a:lumMod val="75000"/>
                  </a:schemeClr>
                </a:solidFill>
                <a:latin typeface="Verdana"/>
              </a:rPr>
              <a:t>Ejes de acción</a:t>
            </a:r>
          </a:p>
        </p:txBody>
      </p:sp>
      <p:sp>
        <p:nvSpPr>
          <p:cNvPr id="2" name="1 Rectángulo">
            <a:extLst>
              <a:ext uri="{FF2B5EF4-FFF2-40B4-BE49-F238E27FC236}">
                <a16:creationId xmlns:a16="http://schemas.microsoft.com/office/drawing/2014/main" id="{0223539D-B225-B528-6DC8-98AED5706B23}"/>
              </a:ext>
            </a:extLst>
          </p:cNvPr>
          <p:cNvSpPr/>
          <p:nvPr/>
        </p:nvSpPr>
        <p:spPr>
          <a:xfrm>
            <a:off x="2351585" y="692696"/>
            <a:ext cx="7345811" cy="1477328"/>
          </a:xfrm>
          <a:prstGeom prst="rect">
            <a:avLst/>
          </a:prstGeom>
        </p:spPr>
        <p:txBody>
          <a:bodyPr wrap="square">
            <a:spAutoFit/>
          </a:bodyPr>
          <a:lstStyle/>
          <a:p>
            <a:pPr algn="just">
              <a:lnSpc>
                <a:spcPct val="200000"/>
              </a:lnSpc>
              <a:tabLst>
                <a:tab pos="270510" algn="l"/>
              </a:tabLst>
            </a:pPr>
            <a:r>
              <a:rPr lang="es-CL" b="1" dirty="0">
                <a:solidFill>
                  <a:schemeClr val="bg2">
                    <a:lumMod val="75000"/>
                  </a:schemeClr>
                </a:solidFill>
                <a:latin typeface="Verdana"/>
              </a:rPr>
              <a:t>6.  Respuesta ante situaciones de emergencia</a:t>
            </a:r>
          </a:p>
          <a:p>
            <a:pPr algn="just"/>
            <a:r>
              <a:rPr lang="es-CL" i="1" dirty="0">
                <a:solidFill>
                  <a:schemeClr val="bg1">
                    <a:lumMod val="50000"/>
                  </a:schemeClr>
                </a:solidFill>
                <a:cs typeface="Times New Roman"/>
              </a:rPr>
              <a:t>Objetivo específico: Mejorar la capacidad y calidad de respuesta de la institucionalidad ante situaciones de emergencia provocadas por los impactos esperados del cambio climático en la salud de la población.</a:t>
            </a:r>
          </a:p>
        </p:txBody>
      </p:sp>
      <p:sp>
        <p:nvSpPr>
          <p:cNvPr id="5" name="2 Rectángulo">
            <a:extLst>
              <a:ext uri="{FF2B5EF4-FFF2-40B4-BE49-F238E27FC236}">
                <a16:creationId xmlns:a16="http://schemas.microsoft.com/office/drawing/2014/main" id="{043B0542-DB2A-43EA-D7C7-80B06ADE39C4}"/>
              </a:ext>
            </a:extLst>
          </p:cNvPr>
          <p:cNvSpPr/>
          <p:nvPr/>
        </p:nvSpPr>
        <p:spPr>
          <a:xfrm>
            <a:off x="2266742" y="2095832"/>
            <a:ext cx="7379350" cy="2754600"/>
          </a:xfrm>
          <a:prstGeom prst="rect">
            <a:avLst/>
          </a:prstGeom>
        </p:spPr>
        <p:txBody>
          <a:bodyPr wrap="square">
            <a:spAutoFit/>
          </a:bodyPr>
          <a:lstStyle/>
          <a:p>
            <a:pPr indent="-342900" algn="just">
              <a:lnSpc>
                <a:spcPct val="200000"/>
              </a:lnSpc>
              <a:buAutoNum type="arabicPeriod" startAt="7"/>
              <a:tabLst>
                <a:tab pos="270510" algn="l"/>
              </a:tabLst>
            </a:pPr>
            <a:r>
              <a:rPr lang="es-CL" b="1" dirty="0">
                <a:solidFill>
                  <a:schemeClr val="bg2">
                    <a:lumMod val="75000"/>
                  </a:schemeClr>
                </a:solidFill>
                <a:latin typeface="Verdana"/>
              </a:rPr>
              <a:t>Disminución de la Vulnerabilidad</a:t>
            </a:r>
          </a:p>
          <a:p>
            <a:pPr algn="just"/>
            <a:endParaRPr lang="es-CL" sz="1100" b="1" u="sng" dirty="0">
              <a:ea typeface="Times New Roman"/>
              <a:cs typeface="Times New Roman"/>
            </a:endParaRPr>
          </a:p>
          <a:p>
            <a:pPr algn="just"/>
            <a:r>
              <a:rPr lang="es-CL" i="1" dirty="0">
                <a:solidFill>
                  <a:schemeClr val="bg1">
                    <a:lumMod val="50000"/>
                  </a:schemeClr>
                </a:solidFill>
                <a:cs typeface="Times New Roman"/>
              </a:rPr>
              <a:t>Objetivo específico: Fortalecer la capacidad de adaptación al cambio climático y a sus impactos en la salud, de aquellos grupos identificados como vulnerables, los que según WHO &amp; OPS (2011), corresponden a los menores de 5 años, las mujeres embarazadas o que amamantan, las personas adultas mayores, los pobres y todas las poblaciones excluidas socialmente, los pueblos indígenas y otros grupos étnicos, así como las poblaciones migrantes y desplazadas que viven en zonas urbanas y rurales.</a:t>
            </a:r>
          </a:p>
        </p:txBody>
      </p:sp>
      <p:sp>
        <p:nvSpPr>
          <p:cNvPr id="6" name="3 Rectángulo">
            <a:extLst>
              <a:ext uri="{FF2B5EF4-FFF2-40B4-BE49-F238E27FC236}">
                <a16:creationId xmlns:a16="http://schemas.microsoft.com/office/drawing/2014/main" id="{0038CF8C-FACB-69BE-C443-84D7E3BE3510}"/>
              </a:ext>
            </a:extLst>
          </p:cNvPr>
          <p:cNvSpPr/>
          <p:nvPr/>
        </p:nvSpPr>
        <p:spPr>
          <a:xfrm>
            <a:off x="2300281" y="4869160"/>
            <a:ext cx="7345811" cy="1600438"/>
          </a:xfrm>
          <a:prstGeom prst="rect">
            <a:avLst/>
          </a:prstGeom>
        </p:spPr>
        <p:txBody>
          <a:bodyPr wrap="square">
            <a:spAutoFit/>
          </a:bodyPr>
          <a:lstStyle/>
          <a:p>
            <a:pPr algn="just"/>
            <a:r>
              <a:rPr lang="es-CL" b="1" dirty="0">
                <a:solidFill>
                  <a:schemeClr val="bg2">
                    <a:lumMod val="75000"/>
                  </a:schemeClr>
                </a:solidFill>
                <a:latin typeface="Verdana"/>
              </a:rPr>
              <a:t>8.  Atención de salud</a:t>
            </a:r>
          </a:p>
          <a:p>
            <a:pPr algn="just"/>
            <a:endParaRPr lang="es-CL" sz="800" i="1" dirty="0">
              <a:solidFill>
                <a:srgbClr val="1F497D"/>
              </a:solidFill>
              <a:ea typeface="Times New Roman"/>
              <a:cs typeface="Times New Roman"/>
            </a:endParaRPr>
          </a:p>
          <a:p>
            <a:pPr algn="just"/>
            <a:r>
              <a:rPr lang="es-CL" i="1" dirty="0">
                <a:solidFill>
                  <a:schemeClr val="bg1">
                    <a:lumMod val="50000"/>
                  </a:schemeClr>
                </a:solidFill>
                <a:cs typeface="Times New Roman"/>
              </a:rPr>
              <a:t>Objetivo específico: Garantizar la capacidad de respuesta y la calidad de la atención entregada por los servicios de salud ante la variación de la demanda asociada a los efectos del cambio climático sobre el perfil de morbimortalidad de la población a nivel nacional, regional y local.</a:t>
            </a:r>
          </a:p>
        </p:txBody>
      </p:sp>
      <p:pic>
        <p:nvPicPr>
          <p:cNvPr id="3" name="Picture 2">
            <a:extLst>
              <a:ext uri="{FF2B5EF4-FFF2-40B4-BE49-F238E27FC236}">
                <a16:creationId xmlns:a16="http://schemas.microsoft.com/office/drawing/2014/main" id="{D8C490B4-984D-4365-0F8F-E73895E02D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92696"/>
            <a:ext cx="1828800" cy="2366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04549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37777FB-A4FC-5082-14B1-5C8379119C30}"/>
              </a:ext>
            </a:extLst>
          </p:cNvPr>
          <p:cNvPicPr>
            <a:picLocks noChangeAspect="1"/>
          </p:cNvPicPr>
          <p:nvPr/>
        </p:nvPicPr>
        <p:blipFill>
          <a:blip r:embed="rId4"/>
          <a:stretch>
            <a:fillRect/>
          </a:stretch>
        </p:blipFill>
        <p:spPr>
          <a:xfrm>
            <a:off x="2278928" y="1"/>
            <a:ext cx="9185854" cy="6857999"/>
          </a:xfrm>
          <a:prstGeom prst="rect">
            <a:avLst/>
          </a:prstGeom>
        </p:spPr>
      </p:pic>
      <p:sp>
        <p:nvSpPr>
          <p:cNvPr id="7" name="Rectángulo 6">
            <a:extLst>
              <a:ext uri="{FF2B5EF4-FFF2-40B4-BE49-F238E27FC236}">
                <a16:creationId xmlns:a16="http://schemas.microsoft.com/office/drawing/2014/main" id="{D8E12003-6547-84EF-9D69-D49DDC423E73}"/>
              </a:ext>
            </a:extLst>
          </p:cNvPr>
          <p:cNvSpPr/>
          <p:nvPr/>
        </p:nvSpPr>
        <p:spPr>
          <a:xfrm>
            <a:off x="2278928" y="1"/>
            <a:ext cx="9185854" cy="6857998"/>
          </a:xfrm>
          <a:prstGeom prst="rect">
            <a:avLst/>
          </a:prstGeom>
          <a:solidFill>
            <a:schemeClr val="accent1">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Picture 2">
            <a:extLst>
              <a:ext uri="{FF2B5EF4-FFF2-40B4-BE49-F238E27FC236}">
                <a16:creationId xmlns:a16="http://schemas.microsoft.com/office/drawing/2014/main" id="{098B961D-BE18-3B36-9D28-575B89B02B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92696"/>
            <a:ext cx="1828800" cy="2366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3870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65F0C16-3E08-4F18-BF2D-0ACDA00266FA}"/>
              </a:ext>
            </a:extLst>
          </p:cNvPr>
          <p:cNvPicPr>
            <a:picLocks noChangeAspect="1"/>
          </p:cNvPicPr>
          <p:nvPr/>
        </p:nvPicPr>
        <p:blipFill>
          <a:blip r:embed="rId4"/>
          <a:stretch>
            <a:fillRect/>
          </a:stretch>
        </p:blipFill>
        <p:spPr>
          <a:xfrm>
            <a:off x="2342968" y="0"/>
            <a:ext cx="9150136" cy="6858000"/>
          </a:xfrm>
          <a:prstGeom prst="rect">
            <a:avLst/>
          </a:prstGeom>
        </p:spPr>
      </p:pic>
      <p:sp>
        <p:nvSpPr>
          <p:cNvPr id="5" name="Rectángulo 4">
            <a:extLst>
              <a:ext uri="{FF2B5EF4-FFF2-40B4-BE49-F238E27FC236}">
                <a16:creationId xmlns:a16="http://schemas.microsoft.com/office/drawing/2014/main" id="{025C0495-A91E-880B-3A79-0352E298F04C}"/>
              </a:ext>
            </a:extLst>
          </p:cNvPr>
          <p:cNvSpPr/>
          <p:nvPr/>
        </p:nvSpPr>
        <p:spPr>
          <a:xfrm>
            <a:off x="2342968" y="0"/>
            <a:ext cx="9150136" cy="6858000"/>
          </a:xfrm>
          <a:prstGeom prst="rect">
            <a:avLst/>
          </a:prstGeom>
          <a:solidFill>
            <a:schemeClr val="accent1">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 name="Picture 2">
            <a:extLst>
              <a:ext uri="{FF2B5EF4-FFF2-40B4-BE49-F238E27FC236}">
                <a16:creationId xmlns:a16="http://schemas.microsoft.com/office/drawing/2014/main" id="{A78AA5D7-120B-D8EB-9C36-8176E85196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92696"/>
            <a:ext cx="1828800" cy="2366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6065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79F987C-DB14-3B70-C855-1CB37B5711BF}"/>
              </a:ext>
            </a:extLst>
          </p:cNvPr>
          <p:cNvPicPr>
            <a:picLocks noChangeAspect="1"/>
          </p:cNvPicPr>
          <p:nvPr/>
        </p:nvPicPr>
        <p:blipFill>
          <a:blip r:embed="rId4"/>
          <a:stretch>
            <a:fillRect/>
          </a:stretch>
        </p:blipFill>
        <p:spPr>
          <a:xfrm>
            <a:off x="2299014" y="0"/>
            <a:ext cx="8720779" cy="6857999"/>
          </a:xfrm>
          <a:prstGeom prst="rect">
            <a:avLst/>
          </a:prstGeom>
        </p:spPr>
      </p:pic>
      <p:sp>
        <p:nvSpPr>
          <p:cNvPr id="5" name="Rectángulo 4">
            <a:extLst>
              <a:ext uri="{FF2B5EF4-FFF2-40B4-BE49-F238E27FC236}">
                <a16:creationId xmlns:a16="http://schemas.microsoft.com/office/drawing/2014/main" id="{025C0495-A91E-880B-3A79-0352E298F04C}"/>
              </a:ext>
            </a:extLst>
          </p:cNvPr>
          <p:cNvSpPr/>
          <p:nvPr/>
        </p:nvSpPr>
        <p:spPr>
          <a:xfrm>
            <a:off x="2299013" y="-1"/>
            <a:ext cx="8720779" cy="6858000"/>
          </a:xfrm>
          <a:prstGeom prst="rect">
            <a:avLst/>
          </a:prstGeom>
          <a:solidFill>
            <a:schemeClr val="accent1">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 name="Picture 2">
            <a:extLst>
              <a:ext uri="{FF2B5EF4-FFF2-40B4-BE49-F238E27FC236}">
                <a16:creationId xmlns:a16="http://schemas.microsoft.com/office/drawing/2014/main" id="{14D5E1F7-C169-E9FB-0E17-AD2B57F003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92696"/>
            <a:ext cx="1828800" cy="2366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9826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25C0495-A91E-880B-3A79-0352E298F04C}"/>
              </a:ext>
            </a:extLst>
          </p:cNvPr>
          <p:cNvSpPr/>
          <p:nvPr/>
        </p:nvSpPr>
        <p:spPr>
          <a:xfrm>
            <a:off x="2307439" y="0"/>
            <a:ext cx="8720779" cy="6858000"/>
          </a:xfrm>
          <a:prstGeom prst="rect">
            <a:avLst/>
          </a:prstGeom>
          <a:solidFill>
            <a:schemeClr val="accent1">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4">
            <a:extLst>
              <a:ext uri="{FF2B5EF4-FFF2-40B4-BE49-F238E27FC236}">
                <a16:creationId xmlns:a16="http://schemas.microsoft.com/office/drawing/2014/main" id="{E948A0B9-BC33-6011-1E1A-1941DB1DF9B2}"/>
              </a:ext>
            </a:extLst>
          </p:cNvPr>
          <p:cNvSpPr txBox="1">
            <a:spLocks/>
          </p:cNvSpPr>
          <p:nvPr/>
        </p:nvSpPr>
        <p:spPr bwMode="auto">
          <a:xfrm>
            <a:off x="2307439" y="779836"/>
            <a:ext cx="8213230" cy="855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kern="1200" spc="0">
                <a:solidFill>
                  <a:schemeClr val="accent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CL" sz="2400" b="0" i="1" u="none" strike="noStrike" kern="1200" cap="none" spc="0" normalizeH="0" baseline="0" noProof="0" dirty="0">
                <a:ln>
                  <a:noFill/>
                </a:ln>
                <a:solidFill>
                  <a:srgbClr val="44546A">
                    <a:lumMod val="20000"/>
                    <a:lumOff val="80000"/>
                  </a:srgbClr>
                </a:solidFill>
                <a:effectLst/>
                <a:uLnTx/>
                <a:uFillTx/>
                <a:latin typeface="Calibri" panose="020F0502020204030204" pitchFamily="34" charset="0"/>
                <a:ea typeface="+mn-ea"/>
                <a:cs typeface="Calibri" panose="020F0502020204030204" pitchFamily="34" charset="0"/>
              </a:rPr>
              <a:t>El Plan de Adaptación al Cambio Climático del Sector Salud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CL" sz="2400" b="0" i="1" u="none" strike="noStrike" kern="1200" cap="none" spc="0" normalizeH="0" baseline="0" noProof="0" dirty="0">
                <a:ln>
                  <a:noFill/>
                </a:ln>
                <a:solidFill>
                  <a:srgbClr val="44546A">
                    <a:lumMod val="20000"/>
                    <a:lumOff val="80000"/>
                  </a:srgbClr>
                </a:solidFill>
                <a:effectLst/>
                <a:uLnTx/>
                <a:uFillTx/>
                <a:latin typeface="Calibri" panose="020F0502020204030204" pitchFamily="34" charset="0"/>
                <a:ea typeface="+mn-ea"/>
                <a:cs typeface="Calibri" panose="020F0502020204030204" pitchFamily="34" charset="0"/>
              </a:rPr>
              <a:t>2016-2021</a:t>
            </a:r>
            <a:endParaRPr kumimoji="0" lang="es-CL" sz="2400" b="0" i="0" u="none" strike="noStrike" kern="1200" cap="none" spc="0" normalizeH="0" baseline="0" noProof="0" dirty="0">
              <a:ln>
                <a:noFill/>
              </a:ln>
              <a:solidFill>
                <a:srgbClr val="44546A">
                  <a:lumMod val="20000"/>
                  <a:lumOff val="80000"/>
                </a:srgbClr>
              </a:solidFill>
              <a:effectLst/>
              <a:uLnTx/>
              <a:uFillTx/>
              <a:latin typeface="Calibri" panose="020F0502020204030204" pitchFamily="34" charset="0"/>
              <a:ea typeface="+mn-ea"/>
              <a:cs typeface="Calibri" panose="020F0502020204030204" pitchFamily="34" charset="0"/>
            </a:endParaRPr>
          </a:p>
        </p:txBody>
      </p:sp>
      <p:sp>
        <p:nvSpPr>
          <p:cNvPr id="6" name="CuadroTexto 5">
            <a:extLst>
              <a:ext uri="{FF2B5EF4-FFF2-40B4-BE49-F238E27FC236}">
                <a16:creationId xmlns:a16="http://schemas.microsoft.com/office/drawing/2014/main" id="{59E5AE83-92F2-149F-38B8-666DCCB49B47}"/>
              </a:ext>
            </a:extLst>
          </p:cNvPr>
          <p:cNvSpPr txBox="1"/>
          <p:nvPr/>
        </p:nvSpPr>
        <p:spPr>
          <a:xfrm>
            <a:off x="3489694" y="1815903"/>
            <a:ext cx="351897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a:ln>
                  <a:noFill/>
                </a:ln>
                <a:solidFill>
                  <a:srgbClr val="44546A">
                    <a:lumMod val="20000"/>
                    <a:lumOff val="80000"/>
                  </a:srgbClr>
                </a:solidFill>
                <a:effectLst/>
                <a:uLnTx/>
                <a:uFillTx/>
                <a:latin typeface="Calibri" panose="020F0502020204030204"/>
                <a:ea typeface="+mn-ea"/>
                <a:cs typeface="+mn-cs"/>
              </a:rPr>
              <a:t>Implementación alcanzada</a:t>
            </a:r>
          </a:p>
        </p:txBody>
      </p:sp>
      <p:pic>
        <p:nvPicPr>
          <p:cNvPr id="9" name="Imagen 8">
            <a:extLst>
              <a:ext uri="{FF2B5EF4-FFF2-40B4-BE49-F238E27FC236}">
                <a16:creationId xmlns:a16="http://schemas.microsoft.com/office/drawing/2014/main" id="{B47FF734-CDA8-624A-DDAA-8D2544D30C3F}"/>
              </a:ext>
            </a:extLst>
          </p:cNvPr>
          <p:cNvPicPr>
            <a:picLocks noChangeAspect="1"/>
          </p:cNvPicPr>
          <p:nvPr/>
        </p:nvPicPr>
        <p:blipFill>
          <a:blip r:embed="rId4"/>
          <a:stretch>
            <a:fillRect/>
          </a:stretch>
        </p:blipFill>
        <p:spPr>
          <a:xfrm>
            <a:off x="2838919" y="2397962"/>
            <a:ext cx="7413443" cy="4460038"/>
          </a:xfrm>
          <a:prstGeom prst="rect">
            <a:avLst/>
          </a:prstGeom>
        </p:spPr>
      </p:pic>
      <p:pic>
        <p:nvPicPr>
          <p:cNvPr id="10" name="Picture 2">
            <a:extLst>
              <a:ext uri="{FF2B5EF4-FFF2-40B4-BE49-F238E27FC236}">
                <a16:creationId xmlns:a16="http://schemas.microsoft.com/office/drawing/2014/main" id="{7EBC7983-07F1-DA23-5916-635C0734DA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5" y="3288145"/>
            <a:ext cx="2319074" cy="3000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60906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25C0495-A91E-880B-3A79-0352E298F04C}"/>
              </a:ext>
            </a:extLst>
          </p:cNvPr>
          <p:cNvSpPr/>
          <p:nvPr/>
        </p:nvSpPr>
        <p:spPr>
          <a:xfrm>
            <a:off x="2307439" y="0"/>
            <a:ext cx="8720779" cy="6858000"/>
          </a:xfrm>
          <a:prstGeom prst="rect">
            <a:avLst/>
          </a:prstGeom>
          <a:solidFill>
            <a:schemeClr val="accent1">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4">
            <a:extLst>
              <a:ext uri="{FF2B5EF4-FFF2-40B4-BE49-F238E27FC236}">
                <a16:creationId xmlns:a16="http://schemas.microsoft.com/office/drawing/2014/main" id="{E948A0B9-BC33-6011-1E1A-1941DB1DF9B2}"/>
              </a:ext>
            </a:extLst>
          </p:cNvPr>
          <p:cNvSpPr txBox="1">
            <a:spLocks/>
          </p:cNvSpPr>
          <p:nvPr/>
        </p:nvSpPr>
        <p:spPr bwMode="auto">
          <a:xfrm>
            <a:off x="2307439" y="779836"/>
            <a:ext cx="8213230" cy="855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kern="1200" spc="0">
                <a:solidFill>
                  <a:schemeClr val="accent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CL" sz="2400" b="0" i="1" u="none" strike="noStrike" kern="1200" cap="none" spc="0" normalizeH="0" baseline="0" noProof="0" dirty="0">
                <a:ln>
                  <a:noFill/>
                </a:ln>
                <a:solidFill>
                  <a:srgbClr val="44546A">
                    <a:lumMod val="20000"/>
                    <a:lumOff val="80000"/>
                  </a:srgbClr>
                </a:solidFill>
                <a:effectLst/>
                <a:uLnTx/>
                <a:uFillTx/>
                <a:latin typeface="Calibri" panose="020F0502020204030204" pitchFamily="34" charset="0"/>
                <a:ea typeface="+mn-ea"/>
                <a:cs typeface="Calibri" panose="020F0502020204030204" pitchFamily="34" charset="0"/>
              </a:rPr>
              <a:t>El Plan de Adaptación al Cambio Climático del Sector Salud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CL" sz="2400" b="0" i="1" u="none" strike="noStrike" kern="1200" cap="none" spc="0" normalizeH="0" baseline="0" noProof="0" dirty="0">
                <a:ln>
                  <a:noFill/>
                </a:ln>
                <a:solidFill>
                  <a:srgbClr val="44546A">
                    <a:lumMod val="20000"/>
                    <a:lumOff val="80000"/>
                  </a:srgbClr>
                </a:solidFill>
                <a:effectLst/>
                <a:uLnTx/>
                <a:uFillTx/>
                <a:latin typeface="Calibri" panose="020F0502020204030204" pitchFamily="34" charset="0"/>
                <a:ea typeface="+mn-ea"/>
                <a:cs typeface="Calibri" panose="020F0502020204030204" pitchFamily="34" charset="0"/>
              </a:rPr>
              <a:t>2016-2021</a:t>
            </a:r>
            <a:endParaRPr kumimoji="0" lang="es-CL" sz="2400" b="0" i="0" u="none" strike="noStrike" kern="1200" cap="none" spc="0" normalizeH="0" baseline="0" noProof="0" dirty="0">
              <a:ln>
                <a:noFill/>
              </a:ln>
              <a:solidFill>
                <a:srgbClr val="44546A">
                  <a:lumMod val="20000"/>
                  <a:lumOff val="80000"/>
                </a:srgbClr>
              </a:solidFill>
              <a:effectLst/>
              <a:uLnTx/>
              <a:uFillTx/>
              <a:latin typeface="Calibri" panose="020F0502020204030204" pitchFamily="34" charset="0"/>
              <a:ea typeface="+mn-ea"/>
              <a:cs typeface="Calibri" panose="020F0502020204030204" pitchFamily="34" charset="0"/>
            </a:endParaRPr>
          </a:p>
        </p:txBody>
      </p:sp>
      <p:sp>
        <p:nvSpPr>
          <p:cNvPr id="6" name="CuadroTexto 5">
            <a:extLst>
              <a:ext uri="{FF2B5EF4-FFF2-40B4-BE49-F238E27FC236}">
                <a16:creationId xmlns:a16="http://schemas.microsoft.com/office/drawing/2014/main" id="{59E5AE83-92F2-149F-38B8-666DCCB49B47}"/>
              </a:ext>
            </a:extLst>
          </p:cNvPr>
          <p:cNvSpPr txBox="1"/>
          <p:nvPr/>
        </p:nvSpPr>
        <p:spPr>
          <a:xfrm>
            <a:off x="2665143" y="1769373"/>
            <a:ext cx="8392682" cy="30469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a:ln>
                  <a:noFill/>
                </a:ln>
                <a:solidFill>
                  <a:srgbClr val="44546A">
                    <a:lumMod val="20000"/>
                    <a:lumOff val="80000"/>
                  </a:srgbClr>
                </a:solidFill>
                <a:effectLst/>
                <a:uLnTx/>
                <a:uFillTx/>
                <a:latin typeface="Calibri" panose="020F0502020204030204"/>
                <a:ea typeface="+mn-ea"/>
                <a:cs typeface="+mn-cs"/>
              </a:rPr>
              <a:t>Principales dificultades encontradas en su implementación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L" sz="2400" dirty="0">
              <a:solidFill>
                <a:srgbClr val="44546A">
                  <a:lumMod val="20000"/>
                  <a:lumOff val="80000"/>
                </a:srgb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2400" b="0" i="0" u="none" strike="noStrike" kern="1200" cap="none" spc="0" normalizeH="0" baseline="0" noProof="0" dirty="0">
              <a:ln>
                <a:noFill/>
              </a:ln>
              <a:solidFill>
                <a:srgbClr val="44546A">
                  <a:lumMod val="20000"/>
                  <a:lumOff val="8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L" sz="2400" dirty="0">
                <a:solidFill>
                  <a:srgbClr val="44546A">
                    <a:lumMod val="20000"/>
                    <a:lumOff val="80000"/>
                  </a:srgbClr>
                </a:solidFill>
                <a:latin typeface="Calibri" panose="020F0502020204030204"/>
              </a:rPr>
              <a:t>1.- Falta de financiamiento específico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a:ln>
                  <a:noFill/>
                </a:ln>
                <a:solidFill>
                  <a:srgbClr val="44546A">
                    <a:lumMod val="20000"/>
                    <a:lumOff val="80000"/>
                  </a:srgbClr>
                </a:solidFill>
                <a:effectLst/>
                <a:uLnTx/>
                <a:uFillTx/>
                <a:latin typeface="Calibri" panose="020F0502020204030204"/>
                <a:ea typeface="+mn-ea"/>
                <a:cs typeface="+mn-cs"/>
              </a:rPr>
              <a:t>2.- Insuficiente claridad en la asignación de responsabilidades</a:t>
            </a:r>
          </a:p>
          <a:p>
            <a:pPr marL="0" marR="0" lvl="0" indent="0" algn="l" defTabSz="914400" rtl="0" eaLnBrk="1" fontAlgn="auto" latinLnBrk="0" hangingPunct="1">
              <a:lnSpc>
                <a:spcPct val="100000"/>
              </a:lnSpc>
              <a:spcBef>
                <a:spcPts val="0"/>
              </a:spcBef>
              <a:spcAft>
                <a:spcPts val="0"/>
              </a:spcAft>
              <a:buClrTx/>
              <a:buSzTx/>
              <a:buFontTx/>
              <a:buNone/>
              <a:tabLst/>
              <a:defRPr/>
            </a:pPr>
            <a:r>
              <a:rPr lang="es-CL" sz="2400" dirty="0">
                <a:solidFill>
                  <a:srgbClr val="44546A">
                    <a:lumMod val="20000"/>
                    <a:lumOff val="80000"/>
                  </a:srgbClr>
                </a:solidFill>
                <a:latin typeface="Calibri" panose="020F0502020204030204"/>
              </a:rPr>
              <a:t>3.- Tardanza en definir hitos intermedios y producto final</a:t>
            </a:r>
          </a:p>
          <a:p>
            <a:pPr marL="0" marR="0" lvl="0" indent="0" algn="l" defTabSz="914400" rtl="0" eaLnBrk="1" fontAlgn="auto" latinLnBrk="0" hangingPunct="1">
              <a:lnSpc>
                <a:spcPct val="100000"/>
              </a:lnSpc>
              <a:spcBef>
                <a:spcPts val="0"/>
              </a:spcBef>
              <a:spcAft>
                <a:spcPts val="0"/>
              </a:spcAft>
              <a:buClrTx/>
              <a:buSzTx/>
              <a:buFontTx/>
              <a:buNone/>
              <a:tabLst/>
              <a:defRPr/>
            </a:pPr>
            <a:r>
              <a:rPr lang="es-CL" sz="2400" dirty="0">
                <a:solidFill>
                  <a:srgbClr val="44546A">
                    <a:lumMod val="20000"/>
                    <a:lumOff val="80000"/>
                  </a:srgbClr>
                </a:solidFill>
                <a:latin typeface="Calibri" panose="020F0502020204030204"/>
              </a:rPr>
              <a:t>4.- Falta inicial de indicadores de monitoreo y seguimiento</a:t>
            </a:r>
            <a:endParaRPr kumimoji="0" lang="es-CL" sz="2400" b="0" i="0" u="none" strike="noStrike" kern="1200" cap="none" spc="0" normalizeH="0" baseline="0" noProof="0" dirty="0">
              <a:ln>
                <a:noFill/>
              </a:ln>
              <a:solidFill>
                <a:srgbClr val="44546A">
                  <a:lumMod val="20000"/>
                  <a:lumOff val="8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L" sz="2400" dirty="0">
                <a:solidFill>
                  <a:srgbClr val="44546A">
                    <a:lumMod val="20000"/>
                    <a:lumOff val="80000"/>
                  </a:srgbClr>
                </a:solidFill>
                <a:latin typeface="Calibri" panose="020F0502020204030204"/>
              </a:rPr>
              <a:t>5.- Contingencias y necesidad de redefinir prioridades (pandemia)</a:t>
            </a:r>
            <a:endParaRPr kumimoji="0" lang="es-CL" sz="2400" b="0" i="0" u="none" strike="noStrike" kern="1200" cap="none" spc="0" normalizeH="0" baseline="0" noProof="0" dirty="0">
              <a:ln>
                <a:noFill/>
              </a:ln>
              <a:solidFill>
                <a:srgbClr val="44546A">
                  <a:lumMod val="20000"/>
                  <a:lumOff val="80000"/>
                </a:srgbClr>
              </a:solidFill>
              <a:effectLst/>
              <a:uLnTx/>
              <a:uFillTx/>
              <a:latin typeface="Calibri" panose="020F0502020204030204"/>
              <a:ea typeface="+mn-ea"/>
              <a:cs typeface="+mn-cs"/>
            </a:endParaRPr>
          </a:p>
        </p:txBody>
      </p:sp>
      <p:pic>
        <p:nvPicPr>
          <p:cNvPr id="10" name="Picture 2">
            <a:extLst>
              <a:ext uri="{FF2B5EF4-FFF2-40B4-BE49-F238E27FC236}">
                <a16:creationId xmlns:a16="http://schemas.microsoft.com/office/drawing/2014/main" id="{7EBC7983-07F1-DA23-5916-635C0734DA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35" y="3288145"/>
            <a:ext cx="2319074" cy="3000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56937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25C0495-A91E-880B-3A79-0352E298F04C}"/>
              </a:ext>
            </a:extLst>
          </p:cNvPr>
          <p:cNvSpPr/>
          <p:nvPr/>
        </p:nvSpPr>
        <p:spPr>
          <a:xfrm>
            <a:off x="2390566" y="0"/>
            <a:ext cx="8720779" cy="6858000"/>
          </a:xfrm>
          <a:prstGeom prst="rect">
            <a:avLst/>
          </a:prstGeom>
          <a:solidFill>
            <a:schemeClr val="accent1">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8" name="Grupo 7">
            <a:extLst>
              <a:ext uri="{FF2B5EF4-FFF2-40B4-BE49-F238E27FC236}">
                <a16:creationId xmlns:a16="http://schemas.microsoft.com/office/drawing/2014/main" id="{6D6B504B-B796-AD99-C722-520E03548C18}"/>
              </a:ext>
            </a:extLst>
          </p:cNvPr>
          <p:cNvGrpSpPr/>
          <p:nvPr/>
        </p:nvGrpSpPr>
        <p:grpSpPr>
          <a:xfrm>
            <a:off x="3056549" y="913025"/>
            <a:ext cx="8424937" cy="5198203"/>
            <a:chOff x="251520" y="1196752"/>
            <a:chExt cx="8424937" cy="5198203"/>
          </a:xfrm>
        </p:grpSpPr>
        <p:sp>
          <p:nvSpPr>
            <p:cNvPr id="9" name="Content Placeholder 4">
              <a:extLst>
                <a:ext uri="{FF2B5EF4-FFF2-40B4-BE49-F238E27FC236}">
                  <a16:creationId xmlns:a16="http://schemas.microsoft.com/office/drawing/2014/main" id="{8CE656AA-F365-675E-CC6D-46EC2291094D}"/>
                </a:ext>
              </a:extLst>
            </p:cNvPr>
            <p:cNvSpPr txBox="1">
              <a:spLocks/>
            </p:cNvSpPr>
            <p:nvPr/>
          </p:nvSpPr>
          <p:spPr bwMode="auto">
            <a:xfrm>
              <a:off x="463227" y="1196752"/>
              <a:ext cx="8213230" cy="855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kern="1200" spc="0">
                  <a:solidFill>
                    <a:schemeClr val="accent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i="1" dirty="0">
                  <a:solidFill>
                    <a:schemeClr val="tx2">
                      <a:lumMod val="20000"/>
                      <a:lumOff val="80000"/>
                    </a:schemeClr>
                  </a:solidFill>
                  <a:latin typeface="Calibri" panose="020F0502020204030204" pitchFamily="34" charset="0"/>
                  <a:cs typeface="Calibri" panose="020F0502020204030204" pitchFamily="34" charset="0"/>
                </a:rPr>
                <a:t>El Plan de Adaptación al Cambio Climático del Sector Salud </a:t>
              </a:r>
            </a:p>
            <a:p>
              <a:pPr algn="ctr"/>
              <a:r>
                <a:rPr lang="es-CL" i="1" dirty="0">
                  <a:solidFill>
                    <a:schemeClr val="tx2">
                      <a:lumMod val="20000"/>
                      <a:lumOff val="80000"/>
                    </a:schemeClr>
                  </a:solidFill>
                  <a:latin typeface="Calibri" panose="020F0502020204030204" pitchFamily="34" charset="0"/>
                  <a:cs typeface="Calibri" panose="020F0502020204030204" pitchFamily="34" charset="0"/>
                </a:rPr>
                <a:t>2024-2029</a:t>
              </a:r>
              <a:endParaRPr lang="es-CL" dirty="0">
                <a:solidFill>
                  <a:schemeClr val="tx2">
                    <a:lumMod val="20000"/>
                    <a:lumOff val="80000"/>
                  </a:schemeClr>
                </a:solidFill>
                <a:latin typeface="Calibri" panose="020F0502020204030204" pitchFamily="34" charset="0"/>
                <a:cs typeface="Calibri" panose="020F0502020204030204" pitchFamily="34" charset="0"/>
              </a:endParaRPr>
            </a:p>
          </p:txBody>
        </p:sp>
        <p:graphicFrame>
          <p:nvGraphicFramePr>
            <p:cNvPr id="10" name="Diagrama 9">
              <a:extLst>
                <a:ext uri="{FF2B5EF4-FFF2-40B4-BE49-F238E27FC236}">
                  <a16:creationId xmlns:a16="http://schemas.microsoft.com/office/drawing/2014/main" id="{B9B0C3C9-A1BC-651A-AE9F-106A99A1B0AB}"/>
                </a:ext>
              </a:extLst>
            </p:cNvPr>
            <p:cNvGraphicFramePr/>
            <p:nvPr>
              <p:extLst>
                <p:ext uri="{D42A27DB-BD31-4B8C-83A1-F6EECF244321}">
                  <p14:modId xmlns:p14="http://schemas.microsoft.com/office/powerpoint/2010/main" val="3745167684"/>
                </p:ext>
              </p:extLst>
            </p:nvPr>
          </p:nvGraphicFramePr>
          <p:xfrm>
            <a:off x="251520" y="2572990"/>
            <a:ext cx="6552728" cy="38219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uadroTexto 10">
              <a:extLst>
                <a:ext uri="{FF2B5EF4-FFF2-40B4-BE49-F238E27FC236}">
                  <a16:creationId xmlns:a16="http://schemas.microsoft.com/office/drawing/2014/main" id="{42F8402C-4178-10E9-3F4E-BECD4544CD38}"/>
                </a:ext>
              </a:extLst>
            </p:cNvPr>
            <p:cNvSpPr txBox="1"/>
            <p:nvPr/>
          </p:nvSpPr>
          <p:spPr>
            <a:xfrm>
              <a:off x="468876" y="1851086"/>
              <a:ext cx="6939785" cy="461665"/>
            </a:xfrm>
            <a:prstGeom prst="rect">
              <a:avLst/>
            </a:prstGeom>
            <a:noFill/>
          </p:spPr>
          <p:txBody>
            <a:bodyPr wrap="none" rtlCol="0">
              <a:spAutoFit/>
            </a:bodyPr>
            <a:lstStyle/>
            <a:p>
              <a:r>
                <a:rPr lang="es-CL" sz="2400" i="1" dirty="0">
                  <a:solidFill>
                    <a:schemeClr val="tx2">
                      <a:lumMod val="20000"/>
                      <a:lumOff val="80000"/>
                    </a:schemeClr>
                  </a:solidFill>
                  <a:latin typeface="Calibri" panose="020F0502020204030204" pitchFamily="34" charset="0"/>
                  <a:cs typeface="Calibri" panose="020F0502020204030204" pitchFamily="34" charset="0"/>
                </a:rPr>
                <a:t>Desafíos para  su formulación, en el marco de la LMCC</a:t>
              </a:r>
            </a:p>
          </p:txBody>
        </p:sp>
      </p:grpSp>
    </p:spTree>
    <p:extLst>
      <p:ext uri="{BB962C8B-B14F-4D97-AF65-F5344CB8AC3E}">
        <p14:creationId xmlns:p14="http://schemas.microsoft.com/office/powerpoint/2010/main" val="311640681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951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25C0495-A91E-880B-3A79-0352E298F04C}"/>
              </a:ext>
            </a:extLst>
          </p:cNvPr>
          <p:cNvSpPr/>
          <p:nvPr/>
        </p:nvSpPr>
        <p:spPr>
          <a:xfrm>
            <a:off x="2307439" y="0"/>
            <a:ext cx="8720779" cy="6858000"/>
          </a:xfrm>
          <a:prstGeom prst="rect">
            <a:avLst/>
          </a:prstGeom>
          <a:solidFill>
            <a:schemeClr val="accent1">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4">
            <a:extLst>
              <a:ext uri="{FF2B5EF4-FFF2-40B4-BE49-F238E27FC236}">
                <a16:creationId xmlns:a16="http://schemas.microsoft.com/office/drawing/2014/main" id="{E948A0B9-BC33-6011-1E1A-1941DB1DF9B2}"/>
              </a:ext>
            </a:extLst>
          </p:cNvPr>
          <p:cNvSpPr txBox="1">
            <a:spLocks/>
          </p:cNvSpPr>
          <p:nvPr/>
        </p:nvSpPr>
        <p:spPr bwMode="auto">
          <a:xfrm>
            <a:off x="2307439" y="779836"/>
            <a:ext cx="8213230" cy="8557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kern="1200" spc="0">
                <a:solidFill>
                  <a:schemeClr val="accent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CL" sz="2400" b="0" i="1" u="none" strike="noStrike" kern="1200" cap="none" spc="0" normalizeH="0" baseline="0" noProof="0" dirty="0">
                <a:ln>
                  <a:noFill/>
                </a:ln>
                <a:solidFill>
                  <a:srgbClr val="44546A">
                    <a:lumMod val="20000"/>
                    <a:lumOff val="80000"/>
                  </a:srgbClr>
                </a:solidFill>
                <a:effectLst/>
                <a:uLnTx/>
                <a:uFillTx/>
                <a:latin typeface="Calibri" panose="020F0502020204030204" pitchFamily="34" charset="0"/>
                <a:ea typeface="+mn-ea"/>
                <a:cs typeface="Calibri" panose="020F0502020204030204" pitchFamily="34" charset="0"/>
              </a:rPr>
              <a:t>El Plan de Adaptación al Cambio Climático del Sector Salud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CL" sz="2400" b="0" i="1" u="none" strike="noStrike" kern="1200" cap="none" spc="0" normalizeH="0" baseline="0" noProof="0" dirty="0">
                <a:ln>
                  <a:noFill/>
                </a:ln>
                <a:solidFill>
                  <a:srgbClr val="44546A">
                    <a:lumMod val="20000"/>
                    <a:lumOff val="80000"/>
                  </a:srgbClr>
                </a:solidFill>
                <a:effectLst/>
                <a:uLnTx/>
                <a:uFillTx/>
                <a:latin typeface="Calibri" panose="020F0502020204030204" pitchFamily="34" charset="0"/>
                <a:ea typeface="+mn-ea"/>
                <a:cs typeface="Calibri" panose="020F0502020204030204" pitchFamily="34" charset="0"/>
              </a:rPr>
              <a:t>2016-2021</a:t>
            </a:r>
            <a:endParaRPr kumimoji="0" lang="es-CL" sz="2400" b="0" i="0" u="none" strike="noStrike" kern="1200" cap="none" spc="0" normalizeH="0" baseline="0" noProof="0" dirty="0">
              <a:ln>
                <a:noFill/>
              </a:ln>
              <a:solidFill>
                <a:srgbClr val="44546A">
                  <a:lumMod val="20000"/>
                  <a:lumOff val="80000"/>
                </a:srgbClr>
              </a:solidFill>
              <a:effectLst/>
              <a:uLnTx/>
              <a:uFillTx/>
              <a:latin typeface="Calibri" panose="020F0502020204030204" pitchFamily="34" charset="0"/>
              <a:ea typeface="+mn-ea"/>
              <a:cs typeface="Calibri" panose="020F0502020204030204" pitchFamily="34" charset="0"/>
            </a:endParaRPr>
          </a:p>
        </p:txBody>
      </p:sp>
      <p:graphicFrame>
        <p:nvGraphicFramePr>
          <p:cNvPr id="3" name="Diagrama 2">
            <a:extLst>
              <a:ext uri="{FF2B5EF4-FFF2-40B4-BE49-F238E27FC236}">
                <a16:creationId xmlns:a16="http://schemas.microsoft.com/office/drawing/2014/main" id="{4ABD927D-6E09-1F39-3C1A-7243F01E70DC}"/>
              </a:ext>
            </a:extLst>
          </p:cNvPr>
          <p:cNvGraphicFramePr/>
          <p:nvPr/>
        </p:nvGraphicFramePr>
        <p:xfrm>
          <a:off x="3010246" y="2624701"/>
          <a:ext cx="6552728" cy="36197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69F176E0-1056-A1B0-C376-A97D07B4A817}"/>
              </a:ext>
            </a:extLst>
          </p:cNvPr>
          <p:cNvPicPr>
            <a:picLocks noChangeAspect="1"/>
          </p:cNvPicPr>
          <p:nvPr/>
        </p:nvPicPr>
        <p:blipFill>
          <a:blip r:embed="rId9"/>
          <a:stretch>
            <a:fillRect/>
          </a:stretch>
        </p:blipFill>
        <p:spPr>
          <a:xfrm>
            <a:off x="10066005" y="2624701"/>
            <a:ext cx="1694835" cy="2410178"/>
          </a:xfrm>
          <a:prstGeom prst="rect">
            <a:avLst/>
          </a:prstGeom>
        </p:spPr>
      </p:pic>
      <p:sp>
        <p:nvSpPr>
          <p:cNvPr id="6" name="CuadroTexto 5">
            <a:extLst>
              <a:ext uri="{FF2B5EF4-FFF2-40B4-BE49-F238E27FC236}">
                <a16:creationId xmlns:a16="http://schemas.microsoft.com/office/drawing/2014/main" id="{59E5AE83-92F2-149F-38B8-666DCCB49B47}"/>
              </a:ext>
            </a:extLst>
          </p:cNvPr>
          <p:cNvSpPr txBox="1"/>
          <p:nvPr/>
        </p:nvSpPr>
        <p:spPr>
          <a:xfrm>
            <a:off x="2307439" y="1790465"/>
            <a:ext cx="3276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srgbClr val="44546A">
                    <a:lumMod val="20000"/>
                    <a:lumOff val="80000"/>
                  </a:srgbClr>
                </a:solidFill>
                <a:effectLst/>
                <a:uLnTx/>
                <a:uFillTx/>
                <a:latin typeface="Calibri" panose="020F0502020204030204"/>
                <a:ea typeface="+mn-ea"/>
                <a:cs typeface="+mn-cs"/>
              </a:rPr>
              <a:t>Pilares básicos de su formulación</a:t>
            </a:r>
          </a:p>
        </p:txBody>
      </p:sp>
    </p:spTree>
    <p:extLst>
      <p:ext uri="{BB962C8B-B14F-4D97-AF65-F5344CB8AC3E}">
        <p14:creationId xmlns:p14="http://schemas.microsoft.com/office/powerpoint/2010/main" val="108965971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7CD3917-EA4E-0C27-82EC-5440D19F7AD2}"/>
              </a:ext>
            </a:extLst>
          </p:cNvPr>
          <p:cNvSpPr/>
          <p:nvPr/>
        </p:nvSpPr>
        <p:spPr>
          <a:xfrm>
            <a:off x="802250" y="384375"/>
            <a:ext cx="9202039" cy="60892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1 Rectángulo">
            <a:extLst>
              <a:ext uri="{FF2B5EF4-FFF2-40B4-BE49-F238E27FC236}">
                <a16:creationId xmlns:a16="http://schemas.microsoft.com/office/drawing/2014/main" id="{9B088432-D45D-4AC8-F3F4-D4EFA644EA06}"/>
              </a:ext>
            </a:extLst>
          </p:cNvPr>
          <p:cNvSpPr/>
          <p:nvPr/>
        </p:nvSpPr>
        <p:spPr>
          <a:xfrm>
            <a:off x="816557" y="1142243"/>
            <a:ext cx="8952707" cy="5224764"/>
          </a:xfrm>
          <a:prstGeom prst="rect">
            <a:avLst/>
          </a:prstGeom>
          <a:solidFill>
            <a:schemeClr val="accent1"/>
          </a:solidFill>
        </p:spPr>
        <p:txBody>
          <a:bodyPr wrap="none">
            <a:spAutoFit/>
          </a:bodyPr>
          <a:lstStyle/>
          <a:p>
            <a:pPr lvl="0" fontAlgn="base">
              <a:lnSpc>
                <a:spcPct val="150000"/>
              </a:lnSpc>
            </a:pPr>
            <a:r>
              <a:rPr lang="es-CL" sz="1600" dirty="0">
                <a:solidFill>
                  <a:schemeClr val="bg2">
                    <a:lumMod val="90000"/>
                  </a:schemeClr>
                </a:solidFill>
              </a:rPr>
              <a:t>1.</a:t>
            </a:r>
            <a:r>
              <a:rPr lang="es-CL" sz="1600" b="1" dirty="0">
                <a:solidFill>
                  <a:schemeClr val="bg2">
                    <a:lumMod val="90000"/>
                  </a:schemeClr>
                </a:solidFill>
              </a:rPr>
              <a:t>    </a:t>
            </a:r>
            <a:r>
              <a:rPr lang="es-CL" sz="1600" dirty="0">
                <a:solidFill>
                  <a:schemeClr val="bg2">
                    <a:lumMod val="90000"/>
                  </a:schemeClr>
                </a:solidFill>
              </a:rPr>
              <a:t>Antecedentes</a:t>
            </a:r>
          </a:p>
          <a:p>
            <a:pPr marL="342900" indent="-342900" fontAlgn="base">
              <a:lnSpc>
                <a:spcPct val="150000"/>
              </a:lnSpc>
              <a:buAutoNum type="arabicPeriod" startAt="2"/>
            </a:pPr>
            <a:r>
              <a:rPr lang="es-CL" sz="1600" dirty="0">
                <a:solidFill>
                  <a:schemeClr val="bg2">
                    <a:lumMod val="90000"/>
                  </a:schemeClr>
                </a:solidFill>
              </a:rPr>
              <a:t>Impactos del cambio climático sobre la salud</a:t>
            </a:r>
          </a:p>
          <a:p>
            <a:pPr marL="342900" indent="-342900" fontAlgn="base">
              <a:lnSpc>
                <a:spcPct val="150000"/>
              </a:lnSpc>
              <a:buAutoNum type="arabicPeriod" startAt="2"/>
            </a:pPr>
            <a:r>
              <a:rPr lang="es-CL" sz="1600" dirty="0">
                <a:solidFill>
                  <a:schemeClr val="bg2">
                    <a:lumMod val="90000"/>
                  </a:schemeClr>
                </a:solidFill>
              </a:rPr>
              <a:t>Desafíos al sector Salud en Chile</a:t>
            </a:r>
          </a:p>
          <a:p>
            <a:pPr marL="342900" indent="-342900" fontAlgn="base">
              <a:lnSpc>
                <a:spcPct val="150000"/>
              </a:lnSpc>
              <a:buFontTx/>
              <a:buAutoNum type="arabicPeriod" startAt="2"/>
            </a:pPr>
            <a:r>
              <a:rPr lang="es-CL" sz="1600" dirty="0">
                <a:solidFill>
                  <a:schemeClr val="bg2">
                    <a:lumMod val="90000"/>
                  </a:schemeClr>
                </a:solidFill>
              </a:rPr>
              <a:t>Objetivos y Ejes de Acción del Plan de Adaptación al Cambio Climático para Salud</a:t>
            </a:r>
          </a:p>
          <a:p>
            <a:pPr lvl="1" fontAlgn="base">
              <a:lnSpc>
                <a:spcPct val="150000"/>
              </a:lnSpc>
            </a:pPr>
            <a:r>
              <a:rPr lang="es-CL" sz="1600" dirty="0">
                <a:solidFill>
                  <a:schemeClr val="bg2">
                    <a:lumMod val="90000"/>
                  </a:schemeClr>
                </a:solidFill>
              </a:rPr>
              <a:t>4.1.	Objetivo principal del Plan.</a:t>
            </a:r>
          </a:p>
          <a:p>
            <a:pPr lvl="1" fontAlgn="base">
              <a:lnSpc>
                <a:spcPct val="150000"/>
              </a:lnSpc>
            </a:pPr>
            <a:r>
              <a:rPr lang="es-CL" sz="1600" dirty="0">
                <a:solidFill>
                  <a:schemeClr val="bg2">
                    <a:lumMod val="90000"/>
                  </a:schemeClr>
                </a:solidFill>
              </a:rPr>
              <a:t>4.2.	Objetivos específicos y Ejes de Acción</a:t>
            </a:r>
          </a:p>
          <a:p>
            <a:pPr marL="361950" lvl="1" indent="-358775" fontAlgn="base">
              <a:lnSpc>
                <a:spcPct val="150000"/>
              </a:lnSpc>
            </a:pPr>
            <a:r>
              <a:rPr lang="es-ES_tradnl" sz="1600" dirty="0">
                <a:solidFill>
                  <a:schemeClr val="bg2">
                    <a:lumMod val="90000"/>
                  </a:schemeClr>
                </a:solidFill>
              </a:rPr>
              <a:t>5.	</a:t>
            </a:r>
            <a:r>
              <a:rPr lang="es-CL" sz="1600" dirty="0">
                <a:solidFill>
                  <a:schemeClr val="bg2">
                    <a:lumMod val="90000"/>
                  </a:schemeClr>
                </a:solidFill>
              </a:rPr>
              <a:t>Medidas propuestas para la implementación del Plan de Adaptación al Cambio Climático para Salud</a:t>
            </a:r>
            <a:endParaRPr lang="es-ES_tradnl" sz="1600" dirty="0">
              <a:solidFill>
                <a:schemeClr val="bg2">
                  <a:lumMod val="90000"/>
                </a:schemeClr>
              </a:solidFill>
            </a:endParaRPr>
          </a:p>
          <a:p>
            <a:pPr marL="361950" lvl="1" indent="-358775" fontAlgn="base">
              <a:lnSpc>
                <a:spcPct val="150000"/>
              </a:lnSpc>
            </a:pPr>
            <a:r>
              <a:rPr lang="es-ES_tradnl" sz="1600" dirty="0">
                <a:solidFill>
                  <a:schemeClr val="bg2">
                    <a:lumMod val="90000"/>
                  </a:schemeClr>
                </a:solidFill>
              </a:rPr>
              <a:t>6.	</a:t>
            </a:r>
            <a:r>
              <a:rPr lang="es-CL" sz="1600" dirty="0">
                <a:solidFill>
                  <a:schemeClr val="bg2">
                    <a:lumMod val="90000"/>
                  </a:schemeClr>
                </a:solidFill>
              </a:rPr>
              <a:t>Evaluación y Monitoreo del Plan</a:t>
            </a:r>
            <a:endParaRPr lang="es-ES_tradnl" sz="1600" dirty="0">
              <a:solidFill>
                <a:schemeClr val="bg2">
                  <a:lumMod val="90000"/>
                </a:schemeClr>
              </a:solidFill>
            </a:endParaRPr>
          </a:p>
          <a:p>
            <a:pPr marL="361950" lvl="1" indent="-358775" fontAlgn="base">
              <a:lnSpc>
                <a:spcPct val="150000"/>
              </a:lnSpc>
              <a:buAutoNum type="arabicPeriod" startAt="7"/>
            </a:pPr>
            <a:r>
              <a:rPr lang="es-CL" sz="1600" dirty="0">
                <a:solidFill>
                  <a:schemeClr val="bg2">
                    <a:lumMod val="90000"/>
                  </a:schemeClr>
                </a:solidFill>
              </a:rPr>
              <a:t>Anexos</a:t>
            </a:r>
          </a:p>
          <a:p>
            <a:pPr marL="460375" lvl="2" fontAlgn="base">
              <a:lnSpc>
                <a:spcPct val="150000"/>
              </a:lnSpc>
            </a:pPr>
            <a:r>
              <a:rPr lang="es-ES_tradnl" sz="1600" dirty="0">
                <a:solidFill>
                  <a:schemeClr val="bg2">
                    <a:lumMod val="90000"/>
                  </a:schemeClr>
                </a:solidFill>
              </a:rPr>
              <a:t>7.1.	</a:t>
            </a:r>
            <a:r>
              <a:rPr lang="es-CL" sz="1600" dirty="0">
                <a:solidFill>
                  <a:schemeClr val="bg2">
                    <a:lumMod val="90000"/>
                  </a:schemeClr>
                </a:solidFill>
              </a:rPr>
              <a:t>Cronograma de ejecución de medidas para el periodo 2016-2020</a:t>
            </a:r>
          </a:p>
          <a:p>
            <a:pPr marL="460375" lvl="2" fontAlgn="base">
              <a:lnSpc>
                <a:spcPct val="150000"/>
              </a:lnSpc>
            </a:pPr>
            <a:r>
              <a:rPr lang="es-CL" sz="1600" dirty="0">
                <a:solidFill>
                  <a:schemeClr val="bg2">
                    <a:lumMod val="90000"/>
                  </a:schemeClr>
                </a:solidFill>
              </a:rPr>
              <a:t>7.2	Referencias</a:t>
            </a:r>
          </a:p>
          <a:p>
            <a:pPr marL="460375" lvl="2" fontAlgn="base">
              <a:lnSpc>
                <a:spcPct val="150000"/>
              </a:lnSpc>
            </a:pPr>
            <a:r>
              <a:rPr lang="es-CL" sz="1600" dirty="0">
                <a:solidFill>
                  <a:schemeClr val="bg2">
                    <a:lumMod val="90000"/>
                  </a:schemeClr>
                </a:solidFill>
              </a:rPr>
              <a:t>7.3	Estructura orgánica del Ministerio de Salud</a:t>
            </a:r>
          </a:p>
          <a:p>
            <a:pPr marL="460375" lvl="2" fontAlgn="base">
              <a:lnSpc>
                <a:spcPct val="150000"/>
              </a:lnSpc>
            </a:pPr>
            <a:r>
              <a:rPr lang="es-CL" sz="1600" dirty="0">
                <a:solidFill>
                  <a:schemeClr val="bg2">
                    <a:lumMod val="90000"/>
                  </a:schemeClr>
                </a:solidFill>
              </a:rPr>
              <a:t>7.4	Organismos del extra-sector involucrados en la adaptación del sector salud al cambio climático</a:t>
            </a:r>
          </a:p>
          <a:p>
            <a:pPr marL="460375" lvl="2" fontAlgn="base">
              <a:lnSpc>
                <a:spcPct val="150000"/>
              </a:lnSpc>
            </a:pPr>
            <a:r>
              <a:rPr lang="es-CL" sz="1600" dirty="0">
                <a:solidFill>
                  <a:schemeClr val="bg2">
                    <a:lumMod val="90000"/>
                  </a:schemeClr>
                </a:solidFill>
              </a:rPr>
              <a:t>7.5	Costos asociados a las medidas de adaptación</a:t>
            </a:r>
          </a:p>
        </p:txBody>
      </p:sp>
      <p:sp>
        <p:nvSpPr>
          <p:cNvPr id="7" name="2 CuadroTexto">
            <a:extLst>
              <a:ext uri="{FF2B5EF4-FFF2-40B4-BE49-F238E27FC236}">
                <a16:creationId xmlns:a16="http://schemas.microsoft.com/office/drawing/2014/main" id="{FB6491FB-C218-FDEB-5CC1-A62041F8EB52}"/>
              </a:ext>
            </a:extLst>
          </p:cNvPr>
          <p:cNvSpPr txBox="1"/>
          <p:nvPr/>
        </p:nvSpPr>
        <p:spPr>
          <a:xfrm>
            <a:off x="2322084" y="772911"/>
            <a:ext cx="1157881" cy="369332"/>
          </a:xfrm>
          <a:prstGeom prst="rect">
            <a:avLst/>
          </a:prstGeom>
          <a:solidFill>
            <a:schemeClr val="accent1"/>
          </a:solidFill>
        </p:spPr>
        <p:txBody>
          <a:bodyPr wrap="none" rtlCol="0">
            <a:spAutoFit/>
          </a:bodyPr>
          <a:lstStyle/>
          <a:p>
            <a:r>
              <a:rPr lang="es-ES_tradnl" dirty="0">
                <a:solidFill>
                  <a:schemeClr val="bg2">
                    <a:lumMod val="90000"/>
                  </a:schemeClr>
                </a:solidFill>
              </a:rPr>
              <a:t>Contenido</a:t>
            </a:r>
            <a:endParaRPr lang="es-CL" dirty="0">
              <a:solidFill>
                <a:schemeClr val="bg2">
                  <a:lumMod val="90000"/>
                </a:schemeClr>
              </a:solidFill>
            </a:endParaRPr>
          </a:p>
        </p:txBody>
      </p:sp>
      <p:pic>
        <p:nvPicPr>
          <p:cNvPr id="3" name="Picture 2">
            <a:extLst>
              <a:ext uri="{FF2B5EF4-FFF2-40B4-BE49-F238E27FC236}">
                <a16:creationId xmlns:a16="http://schemas.microsoft.com/office/drawing/2014/main" id="{4320B593-8CA4-C457-0806-58B64E5880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2909" y="231577"/>
            <a:ext cx="2368527" cy="306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99939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20B593-8CA4-C457-0806-58B64E5880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3473" y="3793397"/>
            <a:ext cx="2368527" cy="306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2 Rectángulo">
            <a:extLst>
              <a:ext uri="{FF2B5EF4-FFF2-40B4-BE49-F238E27FC236}">
                <a16:creationId xmlns:a16="http://schemas.microsoft.com/office/drawing/2014/main" id="{F6F29183-0D00-F6B0-2FED-F69A6B2D12DD}"/>
              </a:ext>
            </a:extLst>
          </p:cNvPr>
          <p:cNvSpPr/>
          <p:nvPr/>
        </p:nvSpPr>
        <p:spPr>
          <a:xfrm>
            <a:off x="2585323" y="438870"/>
            <a:ext cx="49407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white">
                    <a:lumMod val="75000"/>
                  </a:prstClr>
                </a:solidFill>
                <a:effectLst/>
                <a:uLnTx/>
                <a:uFillTx/>
                <a:latin typeface="Verdana"/>
                <a:ea typeface="+mn-ea"/>
                <a:cs typeface="+mn-cs"/>
              </a:rPr>
              <a:t>Impactos de alcance nacional y local</a:t>
            </a:r>
          </a:p>
        </p:txBody>
      </p:sp>
      <p:sp>
        <p:nvSpPr>
          <p:cNvPr id="6" name="2 Rectángulo">
            <a:extLst>
              <a:ext uri="{FF2B5EF4-FFF2-40B4-BE49-F238E27FC236}">
                <a16:creationId xmlns:a16="http://schemas.microsoft.com/office/drawing/2014/main" id="{645359B8-716D-0C7E-EFA8-4057D5B61BFB}"/>
              </a:ext>
            </a:extLst>
          </p:cNvPr>
          <p:cNvSpPr/>
          <p:nvPr/>
        </p:nvSpPr>
        <p:spPr>
          <a:xfrm>
            <a:off x="1623887" y="1331355"/>
            <a:ext cx="7704856"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074738" algn="l"/>
                <a:tab pos="1252538" algn="l"/>
                <a:tab pos="1339850" algn="l"/>
                <a:tab pos="1438275" algn="l"/>
              </a:tabLst>
              <a:defRPr/>
            </a:pPr>
            <a:r>
              <a:rPr kumimoji="0" lang="es-CL" sz="1800" b="0" i="0" u="none" strike="noStrike" kern="1200" cap="none" spc="0" normalizeH="0" baseline="0" noProof="0" dirty="0">
                <a:ln>
                  <a:noFill/>
                </a:ln>
                <a:solidFill>
                  <a:srgbClr val="FF6600"/>
                </a:solidFill>
                <a:effectLst/>
                <a:uLnTx/>
                <a:uFillTx/>
                <a:latin typeface="Calibri" panose="020F0502020204030204"/>
                <a:ea typeface="+mn-ea"/>
                <a:cs typeface="+mn-cs"/>
              </a:rPr>
              <a:t>Zona Norte    </a:t>
            </a:r>
            <a:r>
              <a:rPr kumimoji="0" lang="es-CL" sz="18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(territorio comprendido entre la Región de Arica y Parinacota y el 	  	 sector cordillerano de Antofagasta)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074738" algn="l"/>
                <a:tab pos="1252538" algn="l"/>
              </a:tabLst>
              <a:defRPr/>
            </a:pPr>
            <a:r>
              <a:rPr kumimoji="0" lang="es-CL" sz="1800" b="0" i="0" u="none" strike="noStrike" kern="1200" cap="none" spc="0" normalizeH="0" baseline="0" noProof="0" dirty="0">
                <a:ln>
                  <a:noFill/>
                </a:ln>
                <a:solidFill>
                  <a:srgbClr val="FF6600"/>
                </a:solidFill>
                <a:effectLst/>
                <a:uLnTx/>
                <a:uFillTx/>
                <a:latin typeface="Calibri" panose="020F0502020204030204"/>
                <a:ea typeface="+mn-ea"/>
                <a:cs typeface="+mn-cs"/>
              </a:rPr>
              <a:t>Zona Centro  </a:t>
            </a:r>
            <a:r>
              <a:rPr kumimoji="0" lang="es-CL" sz="18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(territorio comprendido entre la Región de Atacama y la Región de 	     Los Lagos)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252538" algn="l"/>
              </a:tabLst>
              <a:defRPr/>
            </a:pPr>
            <a:r>
              <a:rPr kumimoji="0" lang="es-CL" sz="1800" b="0" i="0" u="none" strike="noStrike" kern="1200" cap="none" spc="0" normalizeH="0" baseline="0" noProof="0" dirty="0">
                <a:ln>
                  <a:noFill/>
                </a:ln>
                <a:solidFill>
                  <a:srgbClr val="FF6600"/>
                </a:solidFill>
                <a:effectLst/>
                <a:uLnTx/>
                <a:uFillTx/>
                <a:latin typeface="Calibri" panose="020F0502020204030204"/>
                <a:ea typeface="+mn-ea"/>
                <a:cs typeface="+mn-cs"/>
              </a:rPr>
              <a:t>Zona Sur        </a:t>
            </a:r>
            <a:r>
              <a:rPr kumimoji="0" lang="es-CL" sz="18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(territorio comprendido entre el Canal de Chacao y la Región de 	 	 Aysén)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srgbClr val="2F2B2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srgbClr val="2F2B2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896938" algn="l"/>
                <a:tab pos="1074738" algn="l"/>
                <a:tab pos="1252538" algn="l"/>
              </a:tabLst>
              <a:defRPr/>
            </a:pPr>
            <a:r>
              <a:rPr kumimoji="0" lang="es-CL" sz="1800" b="0" i="0" u="none" strike="noStrike" kern="1200" cap="none" spc="0" normalizeH="0" baseline="0" noProof="0" dirty="0">
                <a:ln>
                  <a:noFill/>
                </a:ln>
                <a:solidFill>
                  <a:srgbClr val="FF6600"/>
                </a:solidFill>
                <a:effectLst/>
                <a:uLnTx/>
                <a:uFillTx/>
                <a:latin typeface="Calibri" panose="020F0502020204030204"/>
                <a:ea typeface="+mn-ea"/>
                <a:cs typeface="+mn-cs"/>
              </a:rPr>
              <a:t>Zona Austral </a:t>
            </a:r>
            <a:r>
              <a:rPr kumimoji="0" lang="es-CL" sz="1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s-CL" sz="18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(territorio que comprende la totalidad de la Región de Magallanes)</a:t>
            </a:r>
          </a:p>
        </p:txBody>
      </p:sp>
    </p:spTree>
    <p:extLst>
      <p:ext uri="{BB962C8B-B14F-4D97-AF65-F5344CB8AC3E}">
        <p14:creationId xmlns:p14="http://schemas.microsoft.com/office/powerpoint/2010/main" val="261519893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20B593-8CA4-C457-0806-58B64E5880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2101" y="277758"/>
            <a:ext cx="2368527" cy="306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2 Rectángulo">
            <a:extLst>
              <a:ext uri="{FF2B5EF4-FFF2-40B4-BE49-F238E27FC236}">
                <a16:creationId xmlns:a16="http://schemas.microsoft.com/office/drawing/2014/main" id="{F6F29183-0D00-F6B0-2FED-F69A6B2D12DD}"/>
              </a:ext>
            </a:extLst>
          </p:cNvPr>
          <p:cNvSpPr/>
          <p:nvPr/>
        </p:nvSpPr>
        <p:spPr>
          <a:xfrm>
            <a:off x="2486759" y="93092"/>
            <a:ext cx="4027064" cy="369332"/>
          </a:xfrm>
          <a:prstGeom prst="rect">
            <a:avLst/>
          </a:prstGeom>
        </p:spPr>
        <p:txBody>
          <a:bodyPr wrap="none">
            <a:spAutoFit/>
          </a:bodyPr>
          <a:lstStyle/>
          <a:p>
            <a:r>
              <a:rPr lang="es-CL" b="1" dirty="0">
                <a:solidFill>
                  <a:schemeClr val="bg2">
                    <a:lumMod val="90000"/>
                  </a:schemeClr>
                </a:solidFill>
                <a:latin typeface="Verdana"/>
              </a:rPr>
              <a:t>Impactos de alcance nacional</a:t>
            </a:r>
          </a:p>
        </p:txBody>
      </p:sp>
      <p:pic>
        <p:nvPicPr>
          <p:cNvPr id="5" name="Picture 9">
            <a:extLst>
              <a:ext uri="{FF2B5EF4-FFF2-40B4-BE49-F238E27FC236}">
                <a16:creationId xmlns:a16="http://schemas.microsoft.com/office/drawing/2014/main" id="{5118CD90-A8AA-75BF-0B55-45FF0C15E0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96" y="585788"/>
            <a:ext cx="7414213" cy="6058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803228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20B593-8CA4-C457-0806-58B64E5880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38815" y="4331"/>
            <a:ext cx="2253185" cy="291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2 Rectángulo">
            <a:extLst>
              <a:ext uri="{FF2B5EF4-FFF2-40B4-BE49-F238E27FC236}">
                <a16:creationId xmlns:a16="http://schemas.microsoft.com/office/drawing/2014/main" id="{F6F29183-0D00-F6B0-2FED-F69A6B2D12DD}"/>
              </a:ext>
            </a:extLst>
          </p:cNvPr>
          <p:cNvSpPr/>
          <p:nvPr/>
        </p:nvSpPr>
        <p:spPr>
          <a:xfrm>
            <a:off x="2549685" y="235670"/>
            <a:ext cx="4027064" cy="369332"/>
          </a:xfrm>
          <a:prstGeom prst="rect">
            <a:avLst/>
          </a:prstGeom>
        </p:spPr>
        <p:txBody>
          <a:bodyPr wrap="none">
            <a:spAutoFit/>
          </a:bodyPr>
          <a:lstStyle/>
          <a:p>
            <a:r>
              <a:rPr lang="es-CL" b="1" dirty="0">
                <a:solidFill>
                  <a:schemeClr val="bg1">
                    <a:lumMod val="75000"/>
                  </a:schemeClr>
                </a:solidFill>
                <a:latin typeface="Verdana"/>
              </a:rPr>
              <a:t>Impactos de alcance nacional</a:t>
            </a:r>
          </a:p>
        </p:txBody>
      </p:sp>
      <p:grpSp>
        <p:nvGrpSpPr>
          <p:cNvPr id="4" name="Grupo 3">
            <a:extLst>
              <a:ext uri="{FF2B5EF4-FFF2-40B4-BE49-F238E27FC236}">
                <a16:creationId xmlns:a16="http://schemas.microsoft.com/office/drawing/2014/main" id="{32106148-4472-3644-3D45-89B655F19A39}"/>
              </a:ext>
            </a:extLst>
          </p:cNvPr>
          <p:cNvGrpSpPr/>
          <p:nvPr/>
        </p:nvGrpSpPr>
        <p:grpSpPr>
          <a:xfrm>
            <a:off x="-17654" y="668337"/>
            <a:ext cx="9671561" cy="5724525"/>
            <a:chOff x="-17654" y="668337"/>
            <a:chExt cx="9671561" cy="5724525"/>
          </a:xfrm>
        </p:grpSpPr>
        <p:pic>
          <p:nvPicPr>
            <p:cNvPr id="7" name="Picture 5">
              <a:extLst>
                <a:ext uri="{FF2B5EF4-FFF2-40B4-BE49-F238E27FC236}">
                  <a16:creationId xmlns:a16="http://schemas.microsoft.com/office/drawing/2014/main" id="{198DFB2C-9576-1B80-A64D-35F921C7C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947" y="668337"/>
              <a:ext cx="1933575"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4 Diagrama">
              <a:extLst>
                <a:ext uri="{FF2B5EF4-FFF2-40B4-BE49-F238E27FC236}">
                  <a16:creationId xmlns:a16="http://schemas.microsoft.com/office/drawing/2014/main" id="{6AE2625A-9FAA-3F8F-D9C6-DED1B96BBD0C}"/>
                </a:ext>
              </a:extLst>
            </p:cNvPr>
            <p:cNvGraphicFramePr/>
            <p:nvPr>
              <p:extLst>
                <p:ext uri="{D42A27DB-BD31-4B8C-83A1-F6EECF244321}">
                  <p14:modId xmlns:p14="http://schemas.microsoft.com/office/powerpoint/2010/main" val="2125262201"/>
                </p:ext>
              </p:extLst>
            </p:nvPr>
          </p:nvGraphicFramePr>
          <p:xfrm>
            <a:off x="3215680" y="2608362"/>
            <a:ext cx="4416152" cy="15999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5 CuadroTexto">
              <a:extLst>
                <a:ext uri="{FF2B5EF4-FFF2-40B4-BE49-F238E27FC236}">
                  <a16:creationId xmlns:a16="http://schemas.microsoft.com/office/drawing/2014/main" id="{07F3611E-9670-7192-DAB3-8C156D780281}"/>
                </a:ext>
              </a:extLst>
            </p:cNvPr>
            <p:cNvSpPr txBox="1"/>
            <p:nvPr/>
          </p:nvSpPr>
          <p:spPr>
            <a:xfrm>
              <a:off x="4563218" y="1442366"/>
              <a:ext cx="5090689" cy="1477328"/>
            </a:xfrm>
            <a:prstGeom prst="rect">
              <a:avLst/>
            </a:prstGeom>
            <a:noFill/>
          </p:spPr>
          <p:txBody>
            <a:bodyPr wrap="none" rtlCol="0">
              <a:spAutoFit/>
            </a:bodyPr>
            <a:lstStyle/>
            <a:p>
              <a:r>
                <a:rPr lang="es-ES_tradnl" dirty="0">
                  <a:solidFill>
                    <a:schemeClr val="bg1">
                      <a:lumMod val="75000"/>
                    </a:schemeClr>
                  </a:solidFill>
                </a:rPr>
                <a:t>Diarreas e infecciones</a:t>
              </a:r>
            </a:p>
            <a:p>
              <a:r>
                <a:rPr lang="es-ES_tradnl" dirty="0">
                  <a:solidFill>
                    <a:schemeClr val="bg1">
                      <a:lumMod val="75000"/>
                    </a:schemeClr>
                  </a:solidFill>
                </a:rPr>
                <a:t>Lesiones y muertes</a:t>
              </a:r>
            </a:p>
            <a:p>
              <a:r>
                <a:rPr lang="es-ES_tradnl" dirty="0">
                  <a:solidFill>
                    <a:schemeClr val="bg1">
                      <a:lumMod val="75000"/>
                    </a:schemeClr>
                  </a:solidFill>
                </a:rPr>
                <a:t>Trastornos sicológicos </a:t>
              </a:r>
            </a:p>
            <a:p>
              <a:r>
                <a:rPr lang="es-ES_tradnl" dirty="0">
                  <a:solidFill>
                    <a:schemeClr val="bg1">
                      <a:lumMod val="75000"/>
                    </a:schemeClr>
                  </a:solidFill>
                </a:rPr>
                <a:t>Enfermedades transmitidas por mosquitos, ratones, </a:t>
              </a:r>
            </a:p>
            <a:p>
              <a:r>
                <a:rPr lang="es-ES_tradnl" dirty="0">
                  <a:solidFill>
                    <a:schemeClr val="bg1">
                      <a:lumMod val="75000"/>
                    </a:schemeClr>
                  </a:solidFill>
                </a:rPr>
                <a:t>vinchucas, etc.</a:t>
              </a:r>
              <a:endParaRPr lang="es-CL" dirty="0">
                <a:solidFill>
                  <a:schemeClr val="bg1">
                    <a:lumMod val="75000"/>
                  </a:schemeClr>
                </a:solidFill>
              </a:endParaRPr>
            </a:p>
          </p:txBody>
        </p:sp>
        <p:sp>
          <p:nvSpPr>
            <p:cNvPr id="10" name="7 CuadroTexto">
              <a:extLst>
                <a:ext uri="{FF2B5EF4-FFF2-40B4-BE49-F238E27FC236}">
                  <a16:creationId xmlns:a16="http://schemas.microsoft.com/office/drawing/2014/main" id="{76FEAB46-8B65-952F-E9BC-55029A8EB44F}"/>
                </a:ext>
              </a:extLst>
            </p:cNvPr>
            <p:cNvSpPr txBox="1"/>
            <p:nvPr/>
          </p:nvSpPr>
          <p:spPr>
            <a:xfrm>
              <a:off x="4563218" y="3068933"/>
              <a:ext cx="2760692" cy="923330"/>
            </a:xfrm>
            <a:prstGeom prst="rect">
              <a:avLst/>
            </a:prstGeom>
            <a:noFill/>
          </p:spPr>
          <p:txBody>
            <a:bodyPr wrap="none" rtlCol="0">
              <a:spAutoFit/>
            </a:bodyPr>
            <a:lstStyle/>
            <a:p>
              <a:r>
                <a:rPr lang="es-ES_tradnl" dirty="0">
                  <a:solidFill>
                    <a:schemeClr val="bg1">
                      <a:lumMod val="75000"/>
                    </a:schemeClr>
                  </a:solidFill>
                </a:rPr>
                <a:t>Enfermedades respiratorias</a:t>
              </a:r>
            </a:p>
            <a:p>
              <a:r>
                <a:rPr lang="es-ES_tradnl" dirty="0">
                  <a:solidFill>
                    <a:schemeClr val="bg1">
                      <a:lumMod val="75000"/>
                    </a:schemeClr>
                  </a:solidFill>
                </a:rPr>
                <a:t>Enfermedades al corazón</a:t>
              </a:r>
            </a:p>
            <a:p>
              <a:r>
                <a:rPr lang="es-ES_tradnl" dirty="0">
                  <a:solidFill>
                    <a:schemeClr val="bg1">
                      <a:lumMod val="75000"/>
                    </a:schemeClr>
                  </a:solidFill>
                </a:rPr>
                <a:t>Alergias</a:t>
              </a:r>
              <a:endParaRPr lang="es-CL" dirty="0">
                <a:solidFill>
                  <a:schemeClr val="bg1">
                    <a:lumMod val="75000"/>
                  </a:schemeClr>
                </a:solidFill>
              </a:endParaRPr>
            </a:p>
          </p:txBody>
        </p:sp>
        <p:sp>
          <p:nvSpPr>
            <p:cNvPr id="11" name="8 CuadroTexto">
              <a:extLst>
                <a:ext uri="{FF2B5EF4-FFF2-40B4-BE49-F238E27FC236}">
                  <a16:creationId xmlns:a16="http://schemas.microsoft.com/office/drawing/2014/main" id="{A52302F2-9BEF-031C-F9B0-823B2F3BE9F3}"/>
                </a:ext>
              </a:extLst>
            </p:cNvPr>
            <p:cNvSpPr txBox="1"/>
            <p:nvPr/>
          </p:nvSpPr>
          <p:spPr>
            <a:xfrm>
              <a:off x="4563217" y="4241386"/>
              <a:ext cx="3878754" cy="369332"/>
            </a:xfrm>
            <a:prstGeom prst="rect">
              <a:avLst/>
            </a:prstGeom>
            <a:noFill/>
          </p:spPr>
          <p:txBody>
            <a:bodyPr wrap="none" rtlCol="0">
              <a:spAutoFit/>
            </a:bodyPr>
            <a:lstStyle/>
            <a:p>
              <a:r>
                <a:rPr lang="es-ES_tradnl" dirty="0">
                  <a:solidFill>
                    <a:schemeClr val="bg1">
                      <a:lumMod val="75000"/>
                    </a:schemeClr>
                  </a:solidFill>
                </a:rPr>
                <a:t>Crisis por enfermedades preexistentes</a:t>
              </a:r>
              <a:endParaRPr lang="es-CL" dirty="0">
                <a:solidFill>
                  <a:schemeClr val="bg1">
                    <a:lumMod val="75000"/>
                  </a:schemeClr>
                </a:solidFill>
              </a:endParaRPr>
            </a:p>
          </p:txBody>
        </p:sp>
        <p:sp>
          <p:nvSpPr>
            <p:cNvPr id="12" name="9 CuadroTexto">
              <a:extLst>
                <a:ext uri="{FF2B5EF4-FFF2-40B4-BE49-F238E27FC236}">
                  <a16:creationId xmlns:a16="http://schemas.microsoft.com/office/drawing/2014/main" id="{B46BBEB5-9EDC-FA17-5786-15027CA349E0}"/>
                </a:ext>
              </a:extLst>
            </p:cNvPr>
            <p:cNvSpPr txBox="1"/>
            <p:nvPr/>
          </p:nvSpPr>
          <p:spPr>
            <a:xfrm>
              <a:off x="4563218" y="4858719"/>
              <a:ext cx="4865819" cy="646331"/>
            </a:xfrm>
            <a:prstGeom prst="rect">
              <a:avLst/>
            </a:prstGeom>
            <a:noFill/>
          </p:spPr>
          <p:txBody>
            <a:bodyPr wrap="none" rtlCol="0">
              <a:spAutoFit/>
            </a:bodyPr>
            <a:lstStyle/>
            <a:p>
              <a:r>
                <a:rPr lang="es-ES_tradnl" dirty="0">
                  <a:solidFill>
                    <a:schemeClr val="bg1">
                      <a:lumMod val="75000"/>
                    </a:schemeClr>
                  </a:solidFill>
                </a:rPr>
                <a:t>Intoxicaciones y patologías </a:t>
              </a:r>
            </a:p>
            <a:p>
              <a:r>
                <a:rPr lang="es-ES_tradnl" dirty="0">
                  <a:solidFill>
                    <a:schemeClr val="bg1">
                      <a:lumMod val="75000"/>
                    </a:schemeClr>
                  </a:solidFill>
                </a:rPr>
                <a:t>relacionadas con crecimiento de algas venenosas </a:t>
              </a:r>
              <a:endParaRPr lang="es-CL" dirty="0">
                <a:solidFill>
                  <a:schemeClr val="bg1">
                    <a:lumMod val="75000"/>
                  </a:schemeClr>
                </a:solidFill>
              </a:endParaRPr>
            </a:p>
          </p:txBody>
        </p:sp>
        <p:pic>
          <p:nvPicPr>
            <p:cNvPr id="13" name="Picture 19" descr="https://encrypted-tbn1.gstatic.com/images?q=tbn:ANd9GcRuM6e3HRSzSkYK4rMGQ6Rw9qfBJqOw6O49jVcmzroGTFrGlStq">
              <a:extLst>
                <a:ext uri="{FF2B5EF4-FFF2-40B4-BE49-F238E27FC236}">
                  <a16:creationId xmlns:a16="http://schemas.microsoft.com/office/drawing/2014/main" id="{8139C1E4-BE1D-5F10-77FF-8AC7CA1D370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54" y="2848256"/>
              <a:ext cx="1876425" cy="1552576"/>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9 CuadroTexto">
            <a:extLst>
              <a:ext uri="{FF2B5EF4-FFF2-40B4-BE49-F238E27FC236}">
                <a16:creationId xmlns:a16="http://schemas.microsoft.com/office/drawing/2014/main" id="{B5D7B457-F7DC-48A9-AFAC-3AB30425BB6A}"/>
              </a:ext>
            </a:extLst>
          </p:cNvPr>
          <p:cNvSpPr txBox="1"/>
          <p:nvPr/>
        </p:nvSpPr>
        <p:spPr>
          <a:xfrm>
            <a:off x="4563217" y="5608122"/>
            <a:ext cx="5552289" cy="646331"/>
          </a:xfrm>
          <a:prstGeom prst="rect">
            <a:avLst/>
          </a:prstGeom>
          <a:noFill/>
        </p:spPr>
        <p:txBody>
          <a:bodyPr wrap="none" rtlCol="0">
            <a:spAutoFit/>
          </a:bodyPr>
          <a:lstStyle/>
          <a:p>
            <a:r>
              <a:rPr lang="es-ES_tradnl" dirty="0">
                <a:solidFill>
                  <a:schemeClr val="bg1">
                    <a:lumMod val="75000"/>
                  </a:schemeClr>
                </a:solidFill>
              </a:rPr>
              <a:t>Estrés y muertes relacionadas con temperaturas extremas</a:t>
            </a:r>
          </a:p>
          <a:p>
            <a:r>
              <a:rPr lang="es-ES_tradnl" dirty="0">
                <a:solidFill>
                  <a:schemeClr val="bg1">
                    <a:lumMod val="75000"/>
                  </a:schemeClr>
                </a:solidFill>
              </a:rPr>
              <a:t>y olas de calor</a:t>
            </a:r>
            <a:endParaRPr lang="es-CL" dirty="0">
              <a:solidFill>
                <a:schemeClr val="bg1">
                  <a:lumMod val="75000"/>
                </a:schemeClr>
              </a:solidFill>
            </a:endParaRPr>
          </a:p>
        </p:txBody>
      </p:sp>
    </p:spTree>
    <p:extLst>
      <p:ext uri="{BB962C8B-B14F-4D97-AF65-F5344CB8AC3E}">
        <p14:creationId xmlns:p14="http://schemas.microsoft.com/office/powerpoint/2010/main" val="331109229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0855EA82-A0D5-DB29-B479-4E4EBE52589A}"/>
              </a:ext>
            </a:extLst>
          </p:cNvPr>
          <p:cNvGrpSpPr/>
          <p:nvPr/>
        </p:nvGrpSpPr>
        <p:grpSpPr>
          <a:xfrm>
            <a:off x="23932" y="287924"/>
            <a:ext cx="10983804" cy="6202737"/>
            <a:chOff x="23932" y="287924"/>
            <a:chExt cx="10983804" cy="6202737"/>
          </a:xfrm>
        </p:grpSpPr>
        <p:sp>
          <p:nvSpPr>
            <p:cNvPr id="5" name="3 Rectángulo">
              <a:extLst>
                <a:ext uri="{FF2B5EF4-FFF2-40B4-BE49-F238E27FC236}">
                  <a16:creationId xmlns:a16="http://schemas.microsoft.com/office/drawing/2014/main" id="{A9A91EA0-6DC9-FA50-A52D-7B1880BE2546}"/>
                </a:ext>
              </a:extLst>
            </p:cNvPr>
            <p:cNvSpPr/>
            <p:nvPr/>
          </p:nvSpPr>
          <p:spPr>
            <a:xfrm>
              <a:off x="3014848" y="287924"/>
              <a:ext cx="7992888" cy="369332"/>
            </a:xfrm>
            <a:prstGeom prst="rect">
              <a:avLst/>
            </a:prstGeom>
          </p:spPr>
          <p:txBody>
            <a:bodyPr wrap="square">
              <a:spAutoFit/>
            </a:bodyPr>
            <a:lstStyle/>
            <a:p>
              <a:r>
                <a:rPr lang="es-CL" b="1" dirty="0">
                  <a:solidFill>
                    <a:schemeClr val="bg2">
                      <a:lumMod val="90000"/>
                    </a:schemeClr>
                  </a:solidFill>
                  <a:latin typeface="Verdana"/>
                </a:rPr>
                <a:t>Impactos de alcance local </a:t>
              </a:r>
            </a:p>
          </p:txBody>
        </p:sp>
        <p:pic>
          <p:nvPicPr>
            <p:cNvPr id="7" name="Picture 2">
              <a:extLst>
                <a:ext uri="{FF2B5EF4-FFF2-40B4-BE49-F238E27FC236}">
                  <a16:creationId xmlns:a16="http://schemas.microsoft.com/office/drawing/2014/main" id="{8EE05105-166F-CFCF-3B37-BD356B2D7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528" y="2040427"/>
              <a:ext cx="1728192" cy="215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4 CuadroTexto">
              <a:extLst>
                <a:ext uri="{FF2B5EF4-FFF2-40B4-BE49-F238E27FC236}">
                  <a16:creationId xmlns:a16="http://schemas.microsoft.com/office/drawing/2014/main" id="{2DF5CF76-F94F-3222-5DFD-079060562385}"/>
                </a:ext>
              </a:extLst>
            </p:cNvPr>
            <p:cNvSpPr txBox="1"/>
            <p:nvPr/>
          </p:nvSpPr>
          <p:spPr>
            <a:xfrm>
              <a:off x="4593792" y="2348880"/>
              <a:ext cx="3518432" cy="1754326"/>
            </a:xfrm>
            <a:prstGeom prst="rect">
              <a:avLst/>
            </a:prstGeom>
            <a:noFill/>
          </p:spPr>
          <p:txBody>
            <a:bodyPr wrap="square" rtlCol="0">
              <a:spAutoFit/>
            </a:bodyPr>
            <a:lstStyle/>
            <a:p>
              <a:pPr marL="285750" indent="-285750">
                <a:buFont typeface="Arial" panose="020B0604020202020204" pitchFamily="34" charset="0"/>
                <a:buChar char="•"/>
              </a:pPr>
              <a:r>
                <a:rPr lang="es-ES_tradnl" dirty="0">
                  <a:solidFill>
                    <a:schemeClr val="bg2">
                      <a:lumMod val="75000"/>
                    </a:schemeClr>
                  </a:solidFill>
                </a:rPr>
                <a:t>Diarreas e infecciones</a:t>
              </a:r>
            </a:p>
            <a:p>
              <a:pPr marL="285750" indent="-285750">
                <a:buFont typeface="Arial" panose="020B0604020202020204" pitchFamily="34" charset="0"/>
                <a:buChar char="•"/>
              </a:pPr>
              <a:r>
                <a:rPr lang="es-ES_tradnl" dirty="0">
                  <a:solidFill>
                    <a:schemeClr val="bg2">
                      <a:lumMod val="75000"/>
                    </a:schemeClr>
                  </a:solidFill>
                </a:rPr>
                <a:t>Lesiones y muertes</a:t>
              </a:r>
            </a:p>
            <a:p>
              <a:pPr marL="285750" indent="-285750">
                <a:buFont typeface="Arial" panose="020B0604020202020204" pitchFamily="34" charset="0"/>
                <a:buChar char="•"/>
              </a:pPr>
              <a:r>
                <a:rPr lang="es-ES_tradnl" dirty="0">
                  <a:solidFill>
                    <a:schemeClr val="bg2">
                      <a:lumMod val="75000"/>
                    </a:schemeClr>
                  </a:solidFill>
                </a:rPr>
                <a:t>Trastornos sicológicos </a:t>
              </a:r>
            </a:p>
            <a:p>
              <a:pPr marL="285750" indent="-285750">
                <a:buFont typeface="Arial" panose="020B0604020202020204" pitchFamily="34" charset="0"/>
                <a:buChar char="•"/>
              </a:pPr>
              <a:r>
                <a:rPr lang="es-ES_tradnl" dirty="0">
                  <a:solidFill>
                    <a:schemeClr val="bg2">
                      <a:lumMod val="75000"/>
                    </a:schemeClr>
                  </a:solidFill>
                </a:rPr>
                <a:t>Enfermedades transmitidas por</a:t>
              </a:r>
            </a:p>
            <a:p>
              <a:r>
                <a:rPr lang="es-ES_tradnl" dirty="0">
                  <a:solidFill>
                    <a:schemeClr val="bg2">
                      <a:lumMod val="75000"/>
                    </a:schemeClr>
                  </a:solidFill>
                </a:rPr>
                <a:t>      mosquitos, garrapatas</a:t>
              </a:r>
            </a:p>
            <a:p>
              <a:pPr marL="285750" indent="-285750">
                <a:buFont typeface="Arial" panose="020B0604020202020204" pitchFamily="34" charset="0"/>
                <a:buChar char="•"/>
              </a:pPr>
              <a:r>
                <a:rPr lang="es-ES_tradnl" dirty="0">
                  <a:solidFill>
                    <a:schemeClr val="bg2">
                      <a:lumMod val="75000"/>
                    </a:schemeClr>
                  </a:solidFill>
                </a:rPr>
                <a:t>Malnutrición</a:t>
              </a:r>
              <a:endParaRPr lang="es-CL" dirty="0">
                <a:solidFill>
                  <a:schemeClr val="bg2">
                    <a:lumMod val="75000"/>
                  </a:schemeClr>
                </a:solidFill>
              </a:endParaRPr>
            </a:p>
          </p:txBody>
        </p:sp>
        <p:graphicFrame>
          <p:nvGraphicFramePr>
            <p:cNvPr id="9" name="5 Diagrama">
              <a:extLst>
                <a:ext uri="{FF2B5EF4-FFF2-40B4-BE49-F238E27FC236}">
                  <a16:creationId xmlns:a16="http://schemas.microsoft.com/office/drawing/2014/main" id="{7C2331D3-D24E-D8B5-7D60-51290F85B3F0}"/>
                </a:ext>
              </a:extLst>
            </p:cNvPr>
            <p:cNvGraphicFramePr/>
            <p:nvPr>
              <p:extLst>
                <p:ext uri="{D42A27DB-BD31-4B8C-83A1-F6EECF244321}">
                  <p14:modId xmlns:p14="http://schemas.microsoft.com/office/powerpoint/2010/main" val="2260246715"/>
                </p:ext>
              </p:extLst>
            </p:nvPr>
          </p:nvGraphicFramePr>
          <p:xfrm>
            <a:off x="3215680" y="2608362"/>
            <a:ext cx="4416152" cy="15999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Imagen 4" descr="LAVADO CALLES.JPG.jpeg">
              <a:extLst>
                <a:ext uri="{FF2B5EF4-FFF2-40B4-BE49-F238E27FC236}">
                  <a16:creationId xmlns:a16="http://schemas.microsoft.com/office/drawing/2014/main" id="{103FF523-B5A3-F3E5-0DFA-F09D6B1D78A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5040" y="3695346"/>
              <a:ext cx="2217738"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ttp://www.madrimasd.org/blogs/salud_publica/wp-content/blogs.dir/97/files/806/o_mosquito.jpg">
              <a:extLst>
                <a:ext uri="{FF2B5EF4-FFF2-40B4-BE49-F238E27FC236}">
                  <a16:creationId xmlns:a16="http://schemas.microsoft.com/office/drawing/2014/main" id="{65D05ADC-EAB8-2EDC-34D1-BCA1168F3BB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371" y="5111371"/>
              <a:ext cx="1629667" cy="10668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http://diarioeldia.cl/sites/default/files/imagecache/fullscreen/efectos_de_la_sequia_0.jpg">
              <a:extLst>
                <a:ext uri="{FF2B5EF4-FFF2-40B4-BE49-F238E27FC236}">
                  <a16:creationId xmlns:a16="http://schemas.microsoft.com/office/drawing/2014/main" id="{CB7520CC-A330-FD24-22B6-CD15C8A0B1A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07117" y="5214938"/>
              <a:ext cx="1923201" cy="12757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Imagen relacionada">
              <a:extLst>
                <a:ext uri="{FF2B5EF4-FFF2-40B4-BE49-F238E27FC236}">
                  <a16:creationId xmlns:a16="http://schemas.microsoft.com/office/drawing/2014/main" id="{308C91B4-8D3A-640B-3A51-A5D83A57A4D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932" y="2793630"/>
              <a:ext cx="1629667" cy="9876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http://diarioeldia.cl/sites/default/files/imagecache/fullscreen/foto_1_3_4.jpg">
              <a:extLst>
                <a:ext uri="{FF2B5EF4-FFF2-40B4-BE49-F238E27FC236}">
                  <a16:creationId xmlns:a16="http://schemas.microsoft.com/office/drawing/2014/main" id="{0FEDDFF1-7D72-F88D-B847-F5CC95675D2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333" y="553445"/>
              <a:ext cx="2336445" cy="15508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Imagen relacionada">
              <a:extLst>
                <a:ext uri="{FF2B5EF4-FFF2-40B4-BE49-F238E27FC236}">
                  <a16:creationId xmlns:a16="http://schemas.microsoft.com/office/drawing/2014/main" id="{BBF65D6A-6B39-B380-8528-776031AD5AA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6080" y="2104260"/>
              <a:ext cx="1285424" cy="901716"/>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a:extLst>
                <a:ext uri="{FF2B5EF4-FFF2-40B4-BE49-F238E27FC236}">
                  <a16:creationId xmlns:a16="http://schemas.microsoft.com/office/drawing/2014/main" id="{6D2F85E9-86CB-D8A2-BD5B-EC9CADFDFAA2}"/>
                </a:ext>
              </a:extLst>
            </p:cNvPr>
            <p:cNvSpPr/>
            <p:nvPr/>
          </p:nvSpPr>
          <p:spPr>
            <a:xfrm>
              <a:off x="8544272" y="1825747"/>
              <a:ext cx="1464236" cy="3389191"/>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Flecha: hacia la izquierda 16">
              <a:extLst>
                <a:ext uri="{FF2B5EF4-FFF2-40B4-BE49-F238E27FC236}">
                  <a16:creationId xmlns:a16="http://schemas.microsoft.com/office/drawing/2014/main" id="{6302411B-71E3-0943-9C2D-43D44E361354}"/>
                </a:ext>
              </a:extLst>
            </p:cNvPr>
            <p:cNvSpPr/>
            <p:nvPr/>
          </p:nvSpPr>
          <p:spPr>
            <a:xfrm>
              <a:off x="8258175" y="3286125"/>
              <a:ext cx="261679" cy="2402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8" name="1 CuadroTexto">
            <a:extLst>
              <a:ext uri="{FF2B5EF4-FFF2-40B4-BE49-F238E27FC236}">
                <a16:creationId xmlns:a16="http://schemas.microsoft.com/office/drawing/2014/main" id="{9B3D8F15-A841-3B86-47AA-826819C1C474}"/>
              </a:ext>
            </a:extLst>
          </p:cNvPr>
          <p:cNvSpPr txBox="1"/>
          <p:nvPr/>
        </p:nvSpPr>
        <p:spPr>
          <a:xfrm>
            <a:off x="8519854" y="1825747"/>
            <a:ext cx="1439818" cy="3416320"/>
          </a:xfrm>
          <a:prstGeom prst="rect">
            <a:avLst/>
          </a:prstGeom>
          <a:noFill/>
        </p:spPr>
        <p:txBody>
          <a:bodyPr wrap="none" rtlCol="0">
            <a:spAutoFit/>
          </a:bodyPr>
          <a:lstStyle/>
          <a:p>
            <a:r>
              <a:rPr lang="es-ES_tradnl" dirty="0">
                <a:solidFill>
                  <a:srgbClr val="FF6600"/>
                </a:solidFill>
              </a:rPr>
              <a:t>Temperatura</a:t>
            </a:r>
          </a:p>
          <a:p>
            <a:r>
              <a:rPr lang="es-ES_tradnl" dirty="0">
                <a:solidFill>
                  <a:srgbClr val="FF6600"/>
                </a:solidFill>
              </a:rPr>
              <a:t>Humedad</a:t>
            </a:r>
          </a:p>
          <a:p>
            <a:r>
              <a:rPr lang="es-ES_tradnl" dirty="0">
                <a:solidFill>
                  <a:srgbClr val="FF6600"/>
                </a:solidFill>
              </a:rPr>
              <a:t>Sequía</a:t>
            </a:r>
          </a:p>
          <a:p>
            <a:endParaRPr lang="es-ES_tradnl" dirty="0">
              <a:solidFill>
                <a:srgbClr val="FF6600"/>
              </a:solidFill>
            </a:endParaRPr>
          </a:p>
          <a:p>
            <a:endParaRPr lang="es-ES_tradnl" dirty="0">
              <a:solidFill>
                <a:srgbClr val="FF6600"/>
              </a:solidFill>
            </a:endParaRPr>
          </a:p>
          <a:p>
            <a:r>
              <a:rPr lang="es-ES_tradnl" dirty="0">
                <a:solidFill>
                  <a:srgbClr val="FF6600"/>
                </a:solidFill>
              </a:rPr>
              <a:t>Agua potable</a:t>
            </a:r>
          </a:p>
          <a:p>
            <a:r>
              <a:rPr lang="es-ES_tradnl" dirty="0">
                <a:solidFill>
                  <a:srgbClr val="FF6600"/>
                </a:solidFill>
              </a:rPr>
              <a:t>Alimentos</a:t>
            </a:r>
          </a:p>
          <a:p>
            <a:endParaRPr lang="es-ES_tradnl" dirty="0">
              <a:solidFill>
                <a:srgbClr val="FF6600"/>
              </a:solidFill>
            </a:endParaRPr>
          </a:p>
          <a:p>
            <a:endParaRPr lang="es-ES_tradnl" dirty="0">
              <a:solidFill>
                <a:srgbClr val="FF6600"/>
              </a:solidFill>
            </a:endParaRPr>
          </a:p>
          <a:p>
            <a:r>
              <a:rPr lang="es-ES_tradnl" dirty="0">
                <a:solidFill>
                  <a:srgbClr val="FF6600"/>
                </a:solidFill>
              </a:rPr>
              <a:t>Lluvia</a:t>
            </a:r>
          </a:p>
          <a:p>
            <a:r>
              <a:rPr lang="es-ES_tradnl" dirty="0">
                <a:solidFill>
                  <a:srgbClr val="FF6600"/>
                </a:solidFill>
              </a:rPr>
              <a:t>Inundaciones</a:t>
            </a:r>
          </a:p>
          <a:p>
            <a:r>
              <a:rPr lang="es-ES_tradnl" dirty="0">
                <a:solidFill>
                  <a:srgbClr val="FF6600"/>
                </a:solidFill>
              </a:rPr>
              <a:t>Aluviones </a:t>
            </a:r>
            <a:endParaRPr lang="es-CL" dirty="0">
              <a:solidFill>
                <a:srgbClr val="FF6600"/>
              </a:solidFill>
            </a:endParaRPr>
          </a:p>
        </p:txBody>
      </p:sp>
      <p:pic>
        <p:nvPicPr>
          <p:cNvPr id="3" name="Picture 2">
            <a:extLst>
              <a:ext uri="{FF2B5EF4-FFF2-40B4-BE49-F238E27FC236}">
                <a16:creationId xmlns:a16="http://schemas.microsoft.com/office/drawing/2014/main" id="{4320B593-8CA4-C457-0806-58B64E5880E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367302" y="4497050"/>
            <a:ext cx="1824698" cy="236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70070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20B593-8CA4-C457-0806-58B64E5880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7302" y="0"/>
            <a:ext cx="1824698" cy="236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o 1">
            <a:extLst>
              <a:ext uri="{FF2B5EF4-FFF2-40B4-BE49-F238E27FC236}">
                <a16:creationId xmlns:a16="http://schemas.microsoft.com/office/drawing/2014/main" id="{B27EA7FD-C227-16B8-7A2D-4442CCDE9037}"/>
              </a:ext>
            </a:extLst>
          </p:cNvPr>
          <p:cNvGrpSpPr/>
          <p:nvPr/>
        </p:nvGrpSpPr>
        <p:grpSpPr>
          <a:xfrm>
            <a:off x="0" y="9031"/>
            <a:ext cx="10746814" cy="6482579"/>
            <a:chOff x="12339" y="14910"/>
            <a:chExt cx="10746814" cy="6482579"/>
          </a:xfrm>
        </p:grpSpPr>
        <p:pic>
          <p:nvPicPr>
            <p:cNvPr id="6" name="Picture 12" descr="http://www.insfoto.com/modulos/formacion_noticias/img/casa-infestada-vinchuca-20110908131542.jpg">
              <a:extLst>
                <a:ext uri="{FF2B5EF4-FFF2-40B4-BE49-F238E27FC236}">
                  <a16:creationId xmlns:a16="http://schemas.microsoft.com/office/drawing/2014/main" id="{B85133C9-0668-FB28-7430-94D6FD918F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39" y="14910"/>
              <a:ext cx="2202551" cy="1651913"/>
            </a:xfrm>
            <a:prstGeom prst="rect">
              <a:avLst/>
            </a:prstGeom>
            <a:noFill/>
            <a:extLst>
              <a:ext uri="{909E8E84-426E-40DD-AFC4-6F175D3DCCD1}">
                <a14:hiddenFill xmlns:a14="http://schemas.microsoft.com/office/drawing/2010/main">
                  <a:solidFill>
                    <a:srgbClr val="FFFFFF"/>
                  </a:solidFill>
                </a14:hiddenFill>
              </a:ext>
            </a:extLst>
          </p:spPr>
        </p:pic>
        <p:sp>
          <p:nvSpPr>
            <p:cNvPr id="19" name="3 Rectángulo">
              <a:extLst>
                <a:ext uri="{FF2B5EF4-FFF2-40B4-BE49-F238E27FC236}">
                  <a16:creationId xmlns:a16="http://schemas.microsoft.com/office/drawing/2014/main" id="{4191C294-CF2A-5234-6B15-11271A3987C9}"/>
                </a:ext>
              </a:extLst>
            </p:cNvPr>
            <p:cNvSpPr/>
            <p:nvPr/>
          </p:nvSpPr>
          <p:spPr>
            <a:xfrm>
              <a:off x="2766265" y="422836"/>
              <a:ext cx="7992888" cy="369332"/>
            </a:xfrm>
            <a:prstGeom prst="rect">
              <a:avLst/>
            </a:prstGeom>
          </p:spPr>
          <p:txBody>
            <a:bodyPr wrap="square">
              <a:spAutoFit/>
            </a:bodyPr>
            <a:lstStyle/>
            <a:p>
              <a:r>
                <a:rPr lang="es-CL" b="1" dirty="0">
                  <a:solidFill>
                    <a:schemeClr val="bg2">
                      <a:lumMod val="75000"/>
                    </a:schemeClr>
                  </a:solidFill>
                  <a:latin typeface="Verdana"/>
                </a:rPr>
                <a:t>Impactos de alcance local </a:t>
              </a:r>
            </a:p>
          </p:txBody>
        </p:sp>
        <p:pic>
          <p:nvPicPr>
            <p:cNvPr id="20" name="Picture 2">
              <a:extLst>
                <a:ext uri="{FF2B5EF4-FFF2-40B4-BE49-F238E27FC236}">
                  <a16:creationId xmlns:a16="http://schemas.microsoft.com/office/drawing/2014/main" id="{8797B88A-A89D-FEF3-0379-F8D85065B9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3020" y="1087428"/>
              <a:ext cx="1532756" cy="4953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4 CuadroTexto">
              <a:extLst>
                <a:ext uri="{FF2B5EF4-FFF2-40B4-BE49-F238E27FC236}">
                  <a16:creationId xmlns:a16="http://schemas.microsoft.com/office/drawing/2014/main" id="{0F17D90B-D158-3441-B719-BD055C8B8970}"/>
                </a:ext>
              </a:extLst>
            </p:cNvPr>
            <p:cNvSpPr txBox="1"/>
            <p:nvPr/>
          </p:nvSpPr>
          <p:spPr>
            <a:xfrm>
              <a:off x="3575721" y="1340768"/>
              <a:ext cx="5222905" cy="1477328"/>
            </a:xfrm>
            <a:prstGeom prst="rect">
              <a:avLst/>
            </a:prstGeom>
            <a:noFill/>
          </p:spPr>
          <p:txBody>
            <a:bodyPr wrap="none" rtlCol="0">
              <a:spAutoFit/>
            </a:bodyPr>
            <a:lstStyle/>
            <a:p>
              <a:r>
                <a:rPr lang="es-ES_tradnl" dirty="0">
                  <a:solidFill>
                    <a:schemeClr val="bg2">
                      <a:lumMod val="75000"/>
                    </a:schemeClr>
                  </a:solidFill>
                </a:rPr>
                <a:t>Diarreas e infecciones</a:t>
              </a:r>
            </a:p>
            <a:p>
              <a:r>
                <a:rPr lang="es-ES_tradnl" dirty="0">
                  <a:solidFill>
                    <a:schemeClr val="bg2">
                      <a:lumMod val="75000"/>
                    </a:schemeClr>
                  </a:solidFill>
                </a:rPr>
                <a:t>Lesiones y muertes</a:t>
              </a:r>
            </a:p>
            <a:p>
              <a:r>
                <a:rPr lang="es-ES_tradnl" dirty="0">
                  <a:solidFill>
                    <a:schemeClr val="bg2">
                      <a:lumMod val="75000"/>
                    </a:schemeClr>
                  </a:solidFill>
                </a:rPr>
                <a:t>Trastornos sicológicos </a:t>
              </a:r>
            </a:p>
            <a:p>
              <a:r>
                <a:rPr lang="es-ES_tradnl" dirty="0">
                  <a:solidFill>
                    <a:schemeClr val="bg2">
                      <a:lumMod val="75000"/>
                    </a:schemeClr>
                  </a:solidFill>
                </a:rPr>
                <a:t>Enfermedades transmitidas por mosquitos, roedores, </a:t>
              </a:r>
            </a:p>
            <a:p>
              <a:r>
                <a:rPr lang="es-ES_tradnl" dirty="0">
                  <a:solidFill>
                    <a:schemeClr val="bg2">
                      <a:lumMod val="75000"/>
                    </a:schemeClr>
                  </a:solidFill>
                </a:rPr>
                <a:t>vinchucas, etc.</a:t>
              </a:r>
              <a:endParaRPr lang="es-CL" dirty="0">
                <a:solidFill>
                  <a:schemeClr val="bg2">
                    <a:lumMod val="75000"/>
                  </a:schemeClr>
                </a:solidFill>
              </a:endParaRPr>
            </a:p>
          </p:txBody>
        </p:sp>
        <p:sp>
          <p:nvSpPr>
            <p:cNvPr id="22" name="5 CuadroTexto">
              <a:extLst>
                <a:ext uri="{FF2B5EF4-FFF2-40B4-BE49-F238E27FC236}">
                  <a16:creationId xmlns:a16="http://schemas.microsoft.com/office/drawing/2014/main" id="{70CE3084-45BD-226F-36BA-B4D89DD75DB9}"/>
                </a:ext>
              </a:extLst>
            </p:cNvPr>
            <p:cNvSpPr txBox="1"/>
            <p:nvPr/>
          </p:nvSpPr>
          <p:spPr>
            <a:xfrm>
              <a:off x="3575720" y="2978406"/>
              <a:ext cx="2760692" cy="923330"/>
            </a:xfrm>
            <a:prstGeom prst="rect">
              <a:avLst/>
            </a:prstGeom>
            <a:noFill/>
          </p:spPr>
          <p:txBody>
            <a:bodyPr wrap="none" rtlCol="0">
              <a:spAutoFit/>
            </a:bodyPr>
            <a:lstStyle/>
            <a:p>
              <a:r>
                <a:rPr lang="es-ES_tradnl" dirty="0">
                  <a:solidFill>
                    <a:schemeClr val="bg2">
                      <a:lumMod val="75000"/>
                    </a:schemeClr>
                  </a:solidFill>
                </a:rPr>
                <a:t>Enfermedades respiratorias</a:t>
              </a:r>
            </a:p>
            <a:p>
              <a:r>
                <a:rPr lang="es-ES_tradnl" dirty="0">
                  <a:solidFill>
                    <a:schemeClr val="bg2">
                      <a:lumMod val="75000"/>
                    </a:schemeClr>
                  </a:solidFill>
                </a:rPr>
                <a:t>Enfermedades al corazón</a:t>
              </a:r>
            </a:p>
            <a:p>
              <a:r>
                <a:rPr lang="es-ES_tradnl" dirty="0">
                  <a:solidFill>
                    <a:schemeClr val="bg2">
                      <a:lumMod val="75000"/>
                    </a:schemeClr>
                  </a:solidFill>
                </a:rPr>
                <a:t>Alergias</a:t>
              </a:r>
              <a:endParaRPr lang="es-CL" dirty="0">
                <a:solidFill>
                  <a:schemeClr val="bg2">
                    <a:lumMod val="75000"/>
                  </a:schemeClr>
                </a:solidFill>
              </a:endParaRPr>
            </a:p>
          </p:txBody>
        </p:sp>
        <p:sp>
          <p:nvSpPr>
            <p:cNvPr id="23" name="7 CuadroTexto">
              <a:extLst>
                <a:ext uri="{FF2B5EF4-FFF2-40B4-BE49-F238E27FC236}">
                  <a16:creationId xmlns:a16="http://schemas.microsoft.com/office/drawing/2014/main" id="{620B98CF-9540-D93A-46A0-C51146BEBEA4}"/>
                </a:ext>
              </a:extLst>
            </p:cNvPr>
            <p:cNvSpPr txBox="1"/>
            <p:nvPr/>
          </p:nvSpPr>
          <p:spPr>
            <a:xfrm>
              <a:off x="3616793" y="4639863"/>
              <a:ext cx="4828951" cy="646331"/>
            </a:xfrm>
            <a:prstGeom prst="rect">
              <a:avLst/>
            </a:prstGeom>
            <a:noFill/>
          </p:spPr>
          <p:txBody>
            <a:bodyPr wrap="none" rtlCol="0">
              <a:spAutoFit/>
            </a:bodyPr>
            <a:lstStyle/>
            <a:p>
              <a:r>
                <a:rPr lang="es-ES_tradnl" dirty="0">
                  <a:solidFill>
                    <a:schemeClr val="bg1">
                      <a:lumMod val="75000"/>
                    </a:schemeClr>
                  </a:solidFill>
                </a:rPr>
                <a:t>Intoxicaciones y patologías </a:t>
              </a:r>
            </a:p>
            <a:p>
              <a:r>
                <a:rPr lang="es-ES_tradnl" dirty="0">
                  <a:solidFill>
                    <a:schemeClr val="bg1">
                      <a:lumMod val="75000"/>
                    </a:schemeClr>
                  </a:solidFill>
                </a:rPr>
                <a:t>relacionadas con crecimiento de algas venenosas </a:t>
              </a:r>
              <a:endParaRPr lang="es-CL" dirty="0">
                <a:solidFill>
                  <a:schemeClr val="bg1">
                    <a:lumMod val="75000"/>
                  </a:schemeClr>
                </a:solidFill>
              </a:endParaRPr>
            </a:p>
          </p:txBody>
        </p:sp>
        <p:pic>
          <p:nvPicPr>
            <p:cNvPr id="24" name="Picture 10" descr="http://www.casadeinsecticidas.com.ar/imgprod/vinchuca_triatoma_infestans.jpg">
              <a:extLst>
                <a:ext uri="{FF2B5EF4-FFF2-40B4-BE49-F238E27FC236}">
                  <a16:creationId xmlns:a16="http://schemas.microsoft.com/office/drawing/2014/main" id="{70AC9BE1-E32C-9CB1-AED0-47DE956CDC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17460" y="944478"/>
              <a:ext cx="1457441" cy="97491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http://www.puranoticia.cl/noticias/site/artic/20150924/imag/foto_0000000120150924213643.jpg">
              <a:extLst>
                <a:ext uri="{FF2B5EF4-FFF2-40B4-BE49-F238E27FC236}">
                  <a16:creationId xmlns:a16="http://schemas.microsoft.com/office/drawing/2014/main" id="{1C9371CE-E2C5-4C66-160C-46B969DCF02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095" y="2666949"/>
              <a:ext cx="1722103" cy="103767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8" descr="http://www.roccotv.cl/files_noticias/contaminacion.jpg">
              <a:extLst>
                <a:ext uri="{FF2B5EF4-FFF2-40B4-BE49-F238E27FC236}">
                  <a16:creationId xmlns:a16="http://schemas.microsoft.com/office/drawing/2014/main" id="{6149E01D-F7D4-97A4-CE32-0633C53780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15" y="4650289"/>
              <a:ext cx="1532756" cy="10218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0" descr="https://encrypted-tbn0.gstatic.com/images?q=tbn:ANd9GcQwfP8DkbjLa6bURDCKxtn90I3vhadVYtGTaHe4JoWn-pw-Hlo-">
              <a:extLst>
                <a:ext uri="{FF2B5EF4-FFF2-40B4-BE49-F238E27FC236}">
                  <a16:creationId xmlns:a16="http://schemas.microsoft.com/office/drawing/2014/main" id="{503D3460-70F5-2543-8165-E267C2DFB6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956" y="1656675"/>
              <a:ext cx="1539255" cy="102430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2" descr="http://www.abc.es/Media/201308/27/explosion-cianobacterias--644x362.jpg">
              <a:extLst>
                <a:ext uri="{FF2B5EF4-FFF2-40B4-BE49-F238E27FC236}">
                  <a16:creationId xmlns:a16="http://schemas.microsoft.com/office/drawing/2014/main" id="{A3661EF6-DCC7-79AE-AE4A-BBE5DD15C48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257" y="3690466"/>
              <a:ext cx="1821779" cy="9581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9" name="18 Diagrama">
              <a:extLst>
                <a:ext uri="{FF2B5EF4-FFF2-40B4-BE49-F238E27FC236}">
                  <a16:creationId xmlns:a16="http://schemas.microsoft.com/office/drawing/2014/main" id="{A9D45617-E55F-6A8C-18FC-42A06F8DBC6F}"/>
                </a:ext>
              </a:extLst>
            </p:cNvPr>
            <p:cNvGraphicFramePr/>
            <p:nvPr/>
          </p:nvGraphicFramePr>
          <p:xfrm>
            <a:off x="3009709" y="3335269"/>
            <a:ext cx="4416152" cy="159995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30" name="Picture 24" descr="http://2.bp.blogspot.com/_tAIVOPK1jFQ/TVAWS7MqZ4I/AAAAAAAAAHQ/WihsSZM8ivU/s1600/Pantano+Caldas.jpg">
              <a:extLst>
                <a:ext uri="{FF2B5EF4-FFF2-40B4-BE49-F238E27FC236}">
                  <a16:creationId xmlns:a16="http://schemas.microsoft.com/office/drawing/2014/main" id="{201BEB16-458A-9564-1354-F81220FB75E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31845" y="5583512"/>
              <a:ext cx="1378843" cy="913977"/>
            </a:xfrm>
            <a:prstGeom prst="rect">
              <a:avLst/>
            </a:prstGeom>
            <a:noFill/>
            <a:extLst>
              <a:ext uri="{909E8E84-426E-40DD-AFC4-6F175D3DCCD1}">
                <a14:hiddenFill xmlns:a14="http://schemas.microsoft.com/office/drawing/2010/main">
                  <a:solidFill>
                    <a:srgbClr val="FFFFFF"/>
                  </a:solidFill>
                </a14:hiddenFill>
              </a:ext>
            </a:extLst>
          </p:spPr>
        </p:pic>
        <p:sp>
          <p:nvSpPr>
            <p:cNvPr id="31" name="Rectángulo 30">
              <a:extLst>
                <a:ext uri="{FF2B5EF4-FFF2-40B4-BE49-F238E27FC236}">
                  <a16:creationId xmlns:a16="http://schemas.microsoft.com/office/drawing/2014/main" id="{072705C5-F39F-6107-7CB4-FA8A761ADA5A}"/>
                </a:ext>
              </a:extLst>
            </p:cNvPr>
            <p:cNvSpPr/>
            <p:nvPr/>
          </p:nvSpPr>
          <p:spPr>
            <a:xfrm>
              <a:off x="8578558" y="1766910"/>
              <a:ext cx="1751544" cy="3631491"/>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Flecha: hacia la izquierda 31">
              <a:extLst>
                <a:ext uri="{FF2B5EF4-FFF2-40B4-BE49-F238E27FC236}">
                  <a16:creationId xmlns:a16="http://schemas.microsoft.com/office/drawing/2014/main" id="{481ECA99-9265-02B9-C5BF-7A3E372C2A08}"/>
                </a:ext>
              </a:extLst>
            </p:cNvPr>
            <p:cNvSpPr/>
            <p:nvPr/>
          </p:nvSpPr>
          <p:spPr>
            <a:xfrm>
              <a:off x="8058149" y="3244620"/>
              <a:ext cx="483995" cy="3909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3" name="1 CuadroTexto">
            <a:extLst>
              <a:ext uri="{FF2B5EF4-FFF2-40B4-BE49-F238E27FC236}">
                <a16:creationId xmlns:a16="http://schemas.microsoft.com/office/drawing/2014/main" id="{DAFA6BD0-E223-2ED4-5D07-0ADD97BFA63F}"/>
              </a:ext>
            </a:extLst>
          </p:cNvPr>
          <p:cNvSpPr txBox="1"/>
          <p:nvPr/>
        </p:nvSpPr>
        <p:spPr>
          <a:xfrm>
            <a:off x="8669837" y="1772587"/>
            <a:ext cx="1598386" cy="3693319"/>
          </a:xfrm>
          <a:prstGeom prst="rect">
            <a:avLst/>
          </a:prstGeom>
          <a:noFill/>
        </p:spPr>
        <p:txBody>
          <a:bodyPr wrap="none" rtlCol="0">
            <a:spAutoFit/>
          </a:bodyPr>
          <a:lstStyle/>
          <a:p>
            <a:r>
              <a:rPr lang="es-ES_tradnl" dirty="0">
                <a:solidFill>
                  <a:srgbClr val="FF6600"/>
                </a:solidFill>
              </a:rPr>
              <a:t>Temperaturas</a:t>
            </a:r>
          </a:p>
          <a:p>
            <a:r>
              <a:rPr lang="es-ES_tradnl" dirty="0">
                <a:solidFill>
                  <a:srgbClr val="FF6600"/>
                </a:solidFill>
              </a:rPr>
              <a:t>Extremas</a:t>
            </a:r>
          </a:p>
          <a:p>
            <a:endParaRPr lang="es-ES_tradnl" dirty="0">
              <a:solidFill>
                <a:srgbClr val="FF6600"/>
              </a:solidFill>
            </a:endParaRPr>
          </a:p>
          <a:p>
            <a:r>
              <a:rPr lang="es-ES_tradnl" dirty="0">
                <a:solidFill>
                  <a:srgbClr val="FF6600"/>
                </a:solidFill>
              </a:rPr>
              <a:t>Contaminación</a:t>
            </a:r>
          </a:p>
          <a:p>
            <a:r>
              <a:rPr lang="es-ES_tradnl" sz="1800" kern="1200" dirty="0">
                <a:solidFill>
                  <a:srgbClr val="FF6600"/>
                </a:solidFill>
                <a:effectLst/>
                <a:latin typeface="Calibri" panose="020F0502020204030204" pitchFamily="34" charset="0"/>
                <a:ea typeface="+mn-ea"/>
                <a:cs typeface="+mn-cs"/>
              </a:rPr>
              <a:t>O</a:t>
            </a:r>
            <a:r>
              <a:rPr lang="es-ES_tradnl" sz="1800" kern="1200" baseline="-25000" dirty="0">
                <a:solidFill>
                  <a:srgbClr val="FF6600"/>
                </a:solidFill>
                <a:effectLst/>
                <a:latin typeface="Calibri" panose="020F0502020204030204" pitchFamily="34" charset="0"/>
                <a:ea typeface="+mn-ea"/>
                <a:cs typeface="+mn-cs"/>
              </a:rPr>
              <a:t>3</a:t>
            </a:r>
            <a:r>
              <a:rPr lang="es-ES_tradnl" dirty="0">
                <a:solidFill>
                  <a:srgbClr val="FF6600"/>
                </a:solidFill>
              </a:rPr>
              <a:t>, MP </a:t>
            </a:r>
          </a:p>
          <a:p>
            <a:r>
              <a:rPr lang="es-ES_tradnl" dirty="0">
                <a:solidFill>
                  <a:srgbClr val="FF6600"/>
                </a:solidFill>
              </a:rPr>
              <a:t>Alergenos</a:t>
            </a:r>
          </a:p>
          <a:p>
            <a:endParaRPr lang="es-ES_tradnl" dirty="0">
              <a:solidFill>
                <a:srgbClr val="FF6600"/>
              </a:solidFill>
            </a:endParaRPr>
          </a:p>
          <a:p>
            <a:r>
              <a:rPr lang="es-ES_tradnl" dirty="0">
                <a:solidFill>
                  <a:srgbClr val="FF6600"/>
                </a:solidFill>
              </a:rPr>
              <a:t>Agua potable</a:t>
            </a:r>
          </a:p>
          <a:p>
            <a:r>
              <a:rPr lang="es-ES_tradnl" dirty="0">
                <a:solidFill>
                  <a:srgbClr val="FF6600"/>
                </a:solidFill>
              </a:rPr>
              <a:t>Alimentos</a:t>
            </a:r>
          </a:p>
          <a:p>
            <a:endParaRPr lang="es-ES_tradnl" dirty="0">
              <a:solidFill>
                <a:srgbClr val="FF6600"/>
              </a:solidFill>
            </a:endParaRPr>
          </a:p>
          <a:p>
            <a:r>
              <a:rPr lang="es-ES_tradnl" dirty="0">
                <a:solidFill>
                  <a:srgbClr val="FF6600"/>
                </a:solidFill>
              </a:rPr>
              <a:t>Lluvia</a:t>
            </a:r>
          </a:p>
          <a:p>
            <a:r>
              <a:rPr lang="es-ES_tradnl" dirty="0">
                <a:solidFill>
                  <a:srgbClr val="FF6600"/>
                </a:solidFill>
              </a:rPr>
              <a:t>Inundaciones</a:t>
            </a:r>
          </a:p>
          <a:p>
            <a:r>
              <a:rPr lang="es-ES_tradnl" dirty="0">
                <a:solidFill>
                  <a:srgbClr val="FF6600"/>
                </a:solidFill>
              </a:rPr>
              <a:t>Aluviones </a:t>
            </a:r>
            <a:endParaRPr lang="es-CL" dirty="0">
              <a:solidFill>
                <a:srgbClr val="FF6600"/>
              </a:solidFill>
            </a:endParaRPr>
          </a:p>
        </p:txBody>
      </p:sp>
      <p:sp>
        <p:nvSpPr>
          <p:cNvPr id="34" name="6 CuadroTexto">
            <a:extLst>
              <a:ext uri="{FF2B5EF4-FFF2-40B4-BE49-F238E27FC236}">
                <a16:creationId xmlns:a16="http://schemas.microsoft.com/office/drawing/2014/main" id="{5370128B-F782-0B6F-972D-93BF45A0EB88}"/>
              </a:ext>
            </a:extLst>
          </p:cNvPr>
          <p:cNvSpPr txBox="1"/>
          <p:nvPr/>
        </p:nvSpPr>
        <p:spPr>
          <a:xfrm>
            <a:off x="3602979" y="4128315"/>
            <a:ext cx="3878754" cy="369332"/>
          </a:xfrm>
          <a:prstGeom prst="rect">
            <a:avLst/>
          </a:prstGeom>
          <a:noFill/>
        </p:spPr>
        <p:txBody>
          <a:bodyPr wrap="none" rtlCol="0">
            <a:spAutoFit/>
          </a:bodyPr>
          <a:lstStyle/>
          <a:p>
            <a:r>
              <a:rPr lang="es-ES_tradnl" dirty="0">
                <a:solidFill>
                  <a:schemeClr val="bg2">
                    <a:lumMod val="75000"/>
                  </a:schemeClr>
                </a:solidFill>
              </a:rPr>
              <a:t>Crisis por enfermedades preexistentes</a:t>
            </a:r>
            <a:endParaRPr lang="es-CL" dirty="0">
              <a:solidFill>
                <a:schemeClr val="bg2">
                  <a:lumMod val="75000"/>
                </a:schemeClr>
              </a:solidFill>
            </a:endParaRPr>
          </a:p>
        </p:txBody>
      </p:sp>
      <p:sp>
        <p:nvSpPr>
          <p:cNvPr id="35" name="9 CuadroTexto">
            <a:extLst>
              <a:ext uri="{FF2B5EF4-FFF2-40B4-BE49-F238E27FC236}">
                <a16:creationId xmlns:a16="http://schemas.microsoft.com/office/drawing/2014/main" id="{2A89F709-060F-3F86-DF44-0886AFDA59EA}"/>
              </a:ext>
            </a:extLst>
          </p:cNvPr>
          <p:cNvSpPr txBox="1"/>
          <p:nvPr/>
        </p:nvSpPr>
        <p:spPr>
          <a:xfrm>
            <a:off x="3616793" y="5577406"/>
            <a:ext cx="5552289" cy="646331"/>
          </a:xfrm>
          <a:prstGeom prst="rect">
            <a:avLst/>
          </a:prstGeom>
          <a:noFill/>
        </p:spPr>
        <p:txBody>
          <a:bodyPr wrap="none" rtlCol="0">
            <a:spAutoFit/>
          </a:bodyPr>
          <a:lstStyle/>
          <a:p>
            <a:r>
              <a:rPr lang="es-ES_tradnl" dirty="0">
                <a:solidFill>
                  <a:schemeClr val="bg1">
                    <a:lumMod val="75000"/>
                  </a:schemeClr>
                </a:solidFill>
              </a:rPr>
              <a:t>Estrés y muertes relacionadas con temperaturas extremas</a:t>
            </a:r>
          </a:p>
          <a:p>
            <a:r>
              <a:rPr lang="es-ES_tradnl" dirty="0">
                <a:solidFill>
                  <a:schemeClr val="bg1">
                    <a:lumMod val="75000"/>
                  </a:schemeClr>
                </a:solidFill>
              </a:rPr>
              <a:t>y olas de calor</a:t>
            </a:r>
            <a:endParaRPr lang="es-CL" dirty="0">
              <a:solidFill>
                <a:schemeClr val="bg1">
                  <a:lumMod val="75000"/>
                </a:schemeClr>
              </a:solidFill>
            </a:endParaRPr>
          </a:p>
        </p:txBody>
      </p:sp>
    </p:spTree>
    <p:extLst>
      <p:ext uri="{BB962C8B-B14F-4D97-AF65-F5344CB8AC3E}">
        <p14:creationId xmlns:p14="http://schemas.microsoft.com/office/powerpoint/2010/main" val="15603903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20B593-8CA4-C457-0806-58B64E5880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1927" y="126071"/>
            <a:ext cx="1824698" cy="236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a:extLst>
              <a:ext uri="{FF2B5EF4-FFF2-40B4-BE49-F238E27FC236}">
                <a16:creationId xmlns:a16="http://schemas.microsoft.com/office/drawing/2014/main" id="{72C6B49E-C5A2-AB13-DA55-C2643D3F44A7}"/>
              </a:ext>
            </a:extLst>
          </p:cNvPr>
          <p:cNvSpPr/>
          <p:nvPr/>
        </p:nvSpPr>
        <p:spPr>
          <a:xfrm>
            <a:off x="3195483" y="955037"/>
            <a:ext cx="7992888" cy="369332"/>
          </a:xfrm>
          <a:prstGeom prst="rect">
            <a:avLst/>
          </a:prstGeom>
        </p:spPr>
        <p:txBody>
          <a:bodyPr wrap="square">
            <a:spAutoFit/>
          </a:bodyPr>
          <a:lstStyle/>
          <a:p>
            <a:r>
              <a:rPr lang="es-CL" b="1" dirty="0">
                <a:solidFill>
                  <a:schemeClr val="bg2">
                    <a:lumMod val="75000"/>
                  </a:schemeClr>
                </a:solidFill>
                <a:latin typeface="Verdana"/>
              </a:rPr>
              <a:t>Impactos de alcance local </a:t>
            </a:r>
          </a:p>
        </p:txBody>
      </p:sp>
      <p:sp>
        <p:nvSpPr>
          <p:cNvPr id="5" name="5 CuadroTexto">
            <a:extLst>
              <a:ext uri="{FF2B5EF4-FFF2-40B4-BE49-F238E27FC236}">
                <a16:creationId xmlns:a16="http://schemas.microsoft.com/office/drawing/2014/main" id="{62C2B393-874E-DEE7-F865-1DDB36A818FD}"/>
              </a:ext>
            </a:extLst>
          </p:cNvPr>
          <p:cNvSpPr txBox="1"/>
          <p:nvPr/>
        </p:nvSpPr>
        <p:spPr>
          <a:xfrm>
            <a:off x="4543391" y="2856353"/>
            <a:ext cx="4079322" cy="923330"/>
          </a:xfrm>
          <a:prstGeom prst="rect">
            <a:avLst/>
          </a:prstGeom>
          <a:noFill/>
        </p:spPr>
        <p:txBody>
          <a:bodyPr wrap="none" rtlCol="0">
            <a:spAutoFit/>
          </a:bodyPr>
          <a:lstStyle/>
          <a:p>
            <a:r>
              <a:rPr lang="es-ES_tradnl" dirty="0">
                <a:solidFill>
                  <a:schemeClr val="bg1">
                    <a:lumMod val="75000"/>
                  </a:schemeClr>
                </a:solidFill>
              </a:rPr>
              <a:t>Lesiones y muertes</a:t>
            </a:r>
          </a:p>
          <a:p>
            <a:r>
              <a:rPr lang="es-ES_tradnl" dirty="0">
                <a:solidFill>
                  <a:schemeClr val="bg1">
                    <a:lumMod val="75000"/>
                  </a:schemeClr>
                </a:solidFill>
              </a:rPr>
              <a:t>Trastornos sicológicos </a:t>
            </a:r>
          </a:p>
          <a:p>
            <a:r>
              <a:rPr lang="es-ES_tradnl" dirty="0">
                <a:solidFill>
                  <a:schemeClr val="bg1">
                    <a:lumMod val="75000"/>
                  </a:schemeClr>
                </a:solidFill>
              </a:rPr>
              <a:t>Enfermedades transmitidas por animales.</a:t>
            </a:r>
            <a:endParaRPr lang="es-CL" dirty="0">
              <a:solidFill>
                <a:schemeClr val="bg1">
                  <a:lumMod val="75000"/>
                </a:schemeClr>
              </a:solidFill>
            </a:endParaRPr>
          </a:p>
        </p:txBody>
      </p:sp>
      <p:pic>
        <p:nvPicPr>
          <p:cNvPr id="7" name="Picture 5">
            <a:extLst>
              <a:ext uri="{FF2B5EF4-FFF2-40B4-BE49-F238E27FC236}">
                <a16:creationId xmlns:a16="http://schemas.microsoft.com/office/drawing/2014/main" id="{EF5ABC68-8AC8-2EC3-2E7E-939E99E988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1103" y="1756914"/>
            <a:ext cx="16954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0D6C9701-061A-85E7-C806-4F11353BA4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1103" y="3701129"/>
            <a:ext cx="16764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9 Diagrama">
            <a:extLst>
              <a:ext uri="{FF2B5EF4-FFF2-40B4-BE49-F238E27FC236}">
                <a16:creationId xmlns:a16="http://schemas.microsoft.com/office/drawing/2014/main" id="{FC731079-7622-1477-A977-C9E9D4222AA5}"/>
              </a:ext>
            </a:extLst>
          </p:cNvPr>
          <p:cNvGraphicFramePr/>
          <p:nvPr>
            <p:extLst>
              <p:ext uri="{D42A27DB-BD31-4B8C-83A1-F6EECF244321}">
                <p14:modId xmlns:p14="http://schemas.microsoft.com/office/powerpoint/2010/main" val="1485113045"/>
              </p:ext>
            </p:extLst>
          </p:nvPr>
        </p:nvGraphicFramePr>
        <p:xfrm>
          <a:off x="3175239" y="3212976"/>
          <a:ext cx="4416152" cy="15999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Picture 8" descr="http://radio.uchile.cl/wp-content/uploads/2013/07/scl201208160603cea0282sm.jpg">
            <a:extLst>
              <a:ext uri="{FF2B5EF4-FFF2-40B4-BE49-F238E27FC236}">
                <a16:creationId xmlns:a16="http://schemas.microsoft.com/office/drawing/2014/main" id="{1BA0FDF5-4D78-9988-D816-D79DA09C9D7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4472" y="4889267"/>
            <a:ext cx="2065142" cy="15480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n relacionada">
            <a:extLst>
              <a:ext uri="{FF2B5EF4-FFF2-40B4-BE49-F238E27FC236}">
                <a16:creationId xmlns:a16="http://schemas.microsoft.com/office/drawing/2014/main" id="{A72D6849-EF33-7815-AA10-775C5FA339A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211" y="3941147"/>
            <a:ext cx="1884879" cy="12565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https://encrypted-tbn1.gstatic.com/images?q=tbn:ANd9GcR84jhCO6uvAS5GblYfQwkWQKTNd3bB6o6UnL5Q_cCNEVc5z5Jw">
            <a:extLst>
              <a:ext uri="{FF2B5EF4-FFF2-40B4-BE49-F238E27FC236}">
                <a16:creationId xmlns:a16="http://schemas.microsoft.com/office/drawing/2014/main" id="{36706E94-9102-C333-9050-4182E62AF5A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9257" y="1060499"/>
            <a:ext cx="265747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http://www.hantavirus.cl/nuestro_programa/img/i_objetivos.jpg">
            <a:extLst>
              <a:ext uri="{FF2B5EF4-FFF2-40B4-BE49-F238E27FC236}">
                <a16:creationId xmlns:a16="http://schemas.microsoft.com/office/drawing/2014/main" id="{3F048551-6EDF-3762-F8D4-53AFBD83102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6211" y="2622462"/>
            <a:ext cx="1702321" cy="1149221"/>
          </a:xfrm>
          <a:prstGeom prst="rect">
            <a:avLst/>
          </a:prstGeom>
          <a:noFill/>
          <a:extLst>
            <a:ext uri="{909E8E84-426E-40DD-AFC4-6F175D3DCCD1}">
              <a14:hiddenFill xmlns:a14="http://schemas.microsoft.com/office/drawing/2010/main">
                <a:solidFill>
                  <a:srgbClr val="FFFFFF"/>
                </a:solidFill>
              </a14:hiddenFill>
            </a:ext>
          </a:extLst>
        </p:spPr>
      </p:pic>
      <p:sp>
        <p:nvSpPr>
          <p:cNvPr id="14" name="1 CuadroTexto">
            <a:extLst>
              <a:ext uri="{FF2B5EF4-FFF2-40B4-BE49-F238E27FC236}">
                <a16:creationId xmlns:a16="http://schemas.microsoft.com/office/drawing/2014/main" id="{C51D01FD-CA07-B5AF-16AA-0573AD2DD6B2}"/>
              </a:ext>
            </a:extLst>
          </p:cNvPr>
          <p:cNvSpPr txBox="1"/>
          <p:nvPr/>
        </p:nvSpPr>
        <p:spPr>
          <a:xfrm>
            <a:off x="9827396" y="1827626"/>
            <a:ext cx="1598386" cy="3970318"/>
          </a:xfrm>
          <a:prstGeom prst="rect">
            <a:avLst/>
          </a:prstGeom>
          <a:noFill/>
        </p:spPr>
        <p:txBody>
          <a:bodyPr wrap="none" rtlCol="0">
            <a:spAutoFit/>
          </a:bodyPr>
          <a:lstStyle/>
          <a:p>
            <a:r>
              <a:rPr lang="es-ES_tradnl" dirty="0">
                <a:solidFill>
                  <a:srgbClr val="FF6600"/>
                </a:solidFill>
              </a:rPr>
              <a:t>Temperaturas</a:t>
            </a:r>
          </a:p>
          <a:p>
            <a:r>
              <a:rPr lang="es-ES_tradnl" dirty="0">
                <a:solidFill>
                  <a:srgbClr val="FF6600"/>
                </a:solidFill>
              </a:rPr>
              <a:t>Extremas</a:t>
            </a:r>
          </a:p>
          <a:p>
            <a:r>
              <a:rPr lang="es-ES_tradnl" dirty="0">
                <a:solidFill>
                  <a:srgbClr val="FF6600"/>
                </a:solidFill>
              </a:rPr>
              <a:t>Sequía</a:t>
            </a:r>
          </a:p>
          <a:p>
            <a:endParaRPr lang="es-ES_tradnl" dirty="0">
              <a:solidFill>
                <a:srgbClr val="FF6600"/>
              </a:solidFill>
            </a:endParaRPr>
          </a:p>
          <a:p>
            <a:r>
              <a:rPr lang="es-ES_tradnl" dirty="0">
                <a:solidFill>
                  <a:srgbClr val="FF6600"/>
                </a:solidFill>
              </a:rPr>
              <a:t>Contaminación</a:t>
            </a:r>
          </a:p>
          <a:p>
            <a:r>
              <a:rPr lang="es-ES_tradnl" dirty="0">
                <a:solidFill>
                  <a:srgbClr val="FF6600"/>
                </a:solidFill>
              </a:rPr>
              <a:t>MP </a:t>
            </a:r>
          </a:p>
          <a:p>
            <a:endParaRPr lang="es-ES_tradnl" dirty="0">
              <a:solidFill>
                <a:srgbClr val="FF6600"/>
              </a:solidFill>
            </a:endParaRPr>
          </a:p>
          <a:p>
            <a:r>
              <a:rPr lang="es-ES_tradnl" dirty="0">
                <a:solidFill>
                  <a:srgbClr val="FF6600"/>
                </a:solidFill>
              </a:rPr>
              <a:t>Agua potable</a:t>
            </a:r>
          </a:p>
          <a:p>
            <a:r>
              <a:rPr lang="es-ES_tradnl" dirty="0">
                <a:solidFill>
                  <a:srgbClr val="FF6600"/>
                </a:solidFill>
              </a:rPr>
              <a:t>Alimentos</a:t>
            </a:r>
          </a:p>
          <a:p>
            <a:endParaRPr lang="es-ES_tradnl" dirty="0">
              <a:solidFill>
                <a:srgbClr val="FF6600"/>
              </a:solidFill>
            </a:endParaRPr>
          </a:p>
          <a:p>
            <a:r>
              <a:rPr lang="es-ES_tradnl" dirty="0">
                <a:solidFill>
                  <a:srgbClr val="FF6600"/>
                </a:solidFill>
              </a:rPr>
              <a:t>Lluvia</a:t>
            </a:r>
          </a:p>
          <a:p>
            <a:r>
              <a:rPr lang="es-ES_tradnl" dirty="0">
                <a:solidFill>
                  <a:srgbClr val="FF6600"/>
                </a:solidFill>
              </a:rPr>
              <a:t>Inundaciones</a:t>
            </a:r>
          </a:p>
          <a:p>
            <a:r>
              <a:rPr lang="es-ES_tradnl" dirty="0">
                <a:solidFill>
                  <a:srgbClr val="FF6600"/>
                </a:solidFill>
              </a:rPr>
              <a:t>Aluviones </a:t>
            </a:r>
          </a:p>
          <a:p>
            <a:r>
              <a:rPr lang="es-ES_tradnl" dirty="0">
                <a:solidFill>
                  <a:srgbClr val="FF6600"/>
                </a:solidFill>
              </a:rPr>
              <a:t>Marejadas</a:t>
            </a:r>
            <a:endParaRPr lang="es-CL" dirty="0">
              <a:solidFill>
                <a:srgbClr val="FF6600"/>
              </a:solidFill>
            </a:endParaRPr>
          </a:p>
        </p:txBody>
      </p:sp>
      <p:sp>
        <p:nvSpPr>
          <p:cNvPr id="15" name="Rectángulo 14">
            <a:extLst>
              <a:ext uri="{FF2B5EF4-FFF2-40B4-BE49-F238E27FC236}">
                <a16:creationId xmlns:a16="http://schemas.microsoft.com/office/drawing/2014/main" id="{E84A6231-C51D-8110-2706-9F1897B40169}"/>
              </a:ext>
            </a:extLst>
          </p:cNvPr>
          <p:cNvSpPr/>
          <p:nvPr/>
        </p:nvSpPr>
        <p:spPr>
          <a:xfrm>
            <a:off x="9827396" y="1800105"/>
            <a:ext cx="1770051" cy="4258849"/>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Flecha: hacia la izquierda 15">
            <a:extLst>
              <a:ext uri="{FF2B5EF4-FFF2-40B4-BE49-F238E27FC236}">
                <a16:creationId xmlns:a16="http://schemas.microsoft.com/office/drawing/2014/main" id="{377C3872-1DE2-DF57-45AE-9568C6B22F04}"/>
              </a:ext>
            </a:extLst>
          </p:cNvPr>
          <p:cNvSpPr/>
          <p:nvPr/>
        </p:nvSpPr>
        <p:spPr>
          <a:xfrm>
            <a:off x="9265963" y="3443454"/>
            <a:ext cx="491384" cy="3693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7 CuadroTexto">
            <a:extLst>
              <a:ext uri="{FF2B5EF4-FFF2-40B4-BE49-F238E27FC236}">
                <a16:creationId xmlns:a16="http://schemas.microsoft.com/office/drawing/2014/main" id="{13F86C9D-E3C1-14C4-C842-BBD38E678E8A}"/>
              </a:ext>
            </a:extLst>
          </p:cNvPr>
          <p:cNvSpPr txBox="1"/>
          <p:nvPr/>
        </p:nvSpPr>
        <p:spPr>
          <a:xfrm>
            <a:off x="4477468" y="3951640"/>
            <a:ext cx="3975255" cy="646331"/>
          </a:xfrm>
          <a:prstGeom prst="rect">
            <a:avLst/>
          </a:prstGeom>
          <a:noFill/>
        </p:spPr>
        <p:txBody>
          <a:bodyPr wrap="none" rtlCol="0">
            <a:spAutoFit/>
          </a:bodyPr>
          <a:lstStyle/>
          <a:p>
            <a:pPr lvl="0"/>
            <a:r>
              <a:rPr lang="es-ES_tradnl" dirty="0">
                <a:solidFill>
                  <a:schemeClr val="bg1">
                    <a:lumMod val="75000"/>
                  </a:schemeClr>
                </a:solidFill>
              </a:rPr>
              <a:t>Intoxicaciones y patologías relacionadas </a:t>
            </a:r>
          </a:p>
          <a:p>
            <a:pPr lvl="0"/>
            <a:r>
              <a:rPr lang="es-ES_tradnl" dirty="0">
                <a:solidFill>
                  <a:schemeClr val="bg1">
                    <a:lumMod val="75000"/>
                  </a:schemeClr>
                </a:solidFill>
              </a:rPr>
              <a:t>con crecimiento de algas venenosas </a:t>
            </a:r>
            <a:endParaRPr lang="es-CL" dirty="0">
              <a:solidFill>
                <a:schemeClr val="bg1">
                  <a:lumMod val="75000"/>
                </a:schemeClr>
              </a:solidFill>
            </a:endParaRPr>
          </a:p>
        </p:txBody>
      </p:sp>
    </p:spTree>
    <p:extLst>
      <p:ext uri="{BB962C8B-B14F-4D97-AF65-F5344CB8AC3E}">
        <p14:creationId xmlns:p14="http://schemas.microsoft.com/office/powerpoint/2010/main" val="4160047010"/>
      </p:ext>
    </p:extLst>
  </p:cSld>
  <p:clrMapOvr>
    <a:masterClrMapping/>
  </p:clrMapOvr>
  <p:transition spd="med">
    <p:fad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3845</TotalTime>
  <Words>1231</Words>
  <Application>Microsoft Office PowerPoint</Application>
  <PresentationFormat>Panorámica</PresentationFormat>
  <Paragraphs>194</Paragraphs>
  <Slides>19</Slides>
  <Notes>16</Notes>
  <HiddenSlides>2</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19</vt:i4>
      </vt:variant>
    </vt:vector>
  </HeadingPairs>
  <TitlesOfParts>
    <vt:vector size="30" baseType="lpstr">
      <vt:lpstr>Verdana</vt:lpstr>
      <vt:lpstr>Candara</vt:lpstr>
      <vt:lpstr>Arial</vt:lpstr>
      <vt:lpstr>Calibri Light</vt:lpstr>
      <vt:lpstr>gobCL</vt:lpstr>
      <vt:lpstr>Segoe UI</vt:lpstr>
      <vt:lpstr>Calibri</vt:lpstr>
      <vt:lpstr>Times New Roman</vt:lpstr>
      <vt:lpstr>Tema de Office</vt:lpstr>
      <vt:lpstr>Custom Design</vt:lpstr>
      <vt:lpstr>1_Custom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German Castro</cp:lastModifiedBy>
  <cp:revision>49</cp:revision>
  <dcterms:created xsi:type="dcterms:W3CDTF">2022-09-08T19:25:06Z</dcterms:created>
  <dcterms:modified xsi:type="dcterms:W3CDTF">2024-04-01T18:51:55Z</dcterms:modified>
</cp:coreProperties>
</file>